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15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150.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801" r:id="rId5"/>
    <p:sldMasterId id="2147483802" r:id="rId6"/>
    <p:sldMasterId id="2147483803" r:id="rId7"/>
    <p:sldMasterId id="2147483804" r:id="rId8"/>
    <p:sldMasterId id="2147483805" r:id="rId9"/>
    <p:sldMasterId id="2147483806"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Lst>
  <p:sldSz cy="5143500" cx="9144000"/>
  <p:notesSz cx="6858000" cy="9144000"/>
  <p:embeddedFontLst>
    <p:embeddedFont>
      <p:font typeface="Anton"/>
      <p:regular r:id="rId61"/>
    </p:embeddedFont>
    <p:embeddedFont>
      <p:font typeface="Helvetica Neue"/>
      <p:regular r:id="rId62"/>
      <p:bold r:id="rId63"/>
      <p:italic r:id="rId64"/>
      <p:boldItalic r:id="rId65"/>
    </p:embeddedFont>
    <p:embeddedFont>
      <p:font typeface="Helvetica Neue Light"/>
      <p:regular r:id="rId66"/>
      <p:bold r:id="rId67"/>
      <p:italic r:id="rId68"/>
      <p:boldItalic r:id="rId69"/>
    </p:embeddedFont>
    <p:embeddedFont>
      <p:font typeface="DM Sans"/>
      <p:regular r:id="rId70"/>
      <p:bold r:id="rId71"/>
      <p:italic r:id="rId72"/>
      <p:boldItalic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3">
          <p15:clr>
            <a:srgbClr val="A4A3A4"/>
          </p15:clr>
        </p15:guide>
        <p15:guide id="2" pos="288">
          <p15:clr>
            <a:srgbClr val="A4A3A4"/>
          </p15:clr>
        </p15:guide>
        <p15:guide id="3" pos="5459">
          <p15:clr>
            <a:srgbClr val="9AA0A6"/>
          </p15:clr>
        </p15:guide>
        <p15:guide id="4" orient="horz" pos="289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BA3EB5-0FED-4ADD-BB04-897CA3E66F1B}">
  <a:tblStyle styleId="{07BA3EB5-0FED-4ADD-BB04-897CA3E66F1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3" orient="horz"/>
        <p:guide pos="288"/>
        <p:guide pos="5459"/>
        <p:guide pos="2891"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DMSans-boldItalic.fntdata"/><Relationship Id="rId72" Type="http://schemas.openxmlformats.org/officeDocument/2006/relationships/font" Target="fonts/DMSans-italic.fntdata"/><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71" Type="http://schemas.openxmlformats.org/officeDocument/2006/relationships/font" Target="fonts/DMSans-bold.fntdata"/><Relationship Id="rId70" Type="http://schemas.openxmlformats.org/officeDocument/2006/relationships/font" Target="fonts/DMSans-regular.fntdata"/><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font" Target="fonts/HelveticaNeue-regular.fntdata"/><Relationship Id="rId61" Type="http://schemas.openxmlformats.org/officeDocument/2006/relationships/font" Target="fonts/Anton-regular.fntdata"/><Relationship Id="rId20" Type="http://schemas.openxmlformats.org/officeDocument/2006/relationships/slide" Target="slides/slide9.xml"/><Relationship Id="rId64" Type="http://schemas.openxmlformats.org/officeDocument/2006/relationships/font" Target="fonts/HelveticaNeue-italic.fntdata"/><Relationship Id="rId63" Type="http://schemas.openxmlformats.org/officeDocument/2006/relationships/font" Target="fonts/HelveticaNeue-bold.fntdata"/><Relationship Id="rId22" Type="http://schemas.openxmlformats.org/officeDocument/2006/relationships/slide" Target="slides/slide11.xml"/><Relationship Id="rId66" Type="http://schemas.openxmlformats.org/officeDocument/2006/relationships/font" Target="fonts/HelveticaNeueLight-regular.fntdata"/><Relationship Id="rId21" Type="http://schemas.openxmlformats.org/officeDocument/2006/relationships/slide" Target="slides/slide10.xml"/><Relationship Id="rId65" Type="http://schemas.openxmlformats.org/officeDocument/2006/relationships/font" Target="fonts/HelveticaNeue-boldItalic.fntdata"/><Relationship Id="rId24" Type="http://schemas.openxmlformats.org/officeDocument/2006/relationships/slide" Target="slides/slide13.xml"/><Relationship Id="rId68" Type="http://schemas.openxmlformats.org/officeDocument/2006/relationships/font" Target="fonts/HelveticaNeueLight-italic.fntdata"/><Relationship Id="rId23" Type="http://schemas.openxmlformats.org/officeDocument/2006/relationships/slide" Target="slides/slide12.xml"/><Relationship Id="rId67" Type="http://schemas.openxmlformats.org/officeDocument/2006/relationships/font" Target="fonts/HelveticaNeueLight-bold.fntdata"/><Relationship Id="rId60" Type="http://schemas.openxmlformats.org/officeDocument/2006/relationships/slide" Target="slides/slide49.xml"/><Relationship Id="rId26" Type="http://schemas.openxmlformats.org/officeDocument/2006/relationships/slide" Target="slides/slide15.xml"/><Relationship Id="rId25" Type="http://schemas.openxmlformats.org/officeDocument/2006/relationships/slide" Target="slides/slide14.xml"/><Relationship Id="rId69" Type="http://schemas.openxmlformats.org/officeDocument/2006/relationships/font" Target="fonts/HelveticaNeueLight-boldItalic.fntdata"/><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11" Type="http://schemas.openxmlformats.org/officeDocument/2006/relationships/notesMaster" Target="notesMasters/notesMaster1.xml"/><Relationship Id="rId55" Type="http://schemas.openxmlformats.org/officeDocument/2006/relationships/slide" Target="slides/slide44.xml"/><Relationship Id="rId10" Type="http://schemas.openxmlformats.org/officeDocument/2006/relationships/slideMaster" Target="slideMasters/slideMaster6.xml"/><Relationship Id="rId54" Type="http://schemas.openxmlformats.org/officeDocument/2006/relationships/slide" Target="slides/slide43.xml"/><Relationship Id="rId13" Type="http://schemas.openxmlformats.org/officeDocument/2006/relationships/slide" Target="slides/slide2.xml"/><Relationship Id="rId57" Type="http://schemas.openxmlformats.org/officeDocument/2006/relationships/slide" Target="slides/slide46.xml"/><Relationship Id="rId12" Type="http://schemas.openxmlformats.org/officeDocument/2006/relationships/slide" Target="slides/slide1.xml"/><Relationship Id="rId56" Type="http://schemas.openxmlformats.org/officeDocument/2006/relationships/slide" Target="slides/slide45.xml"/><Relationship Id="rId15" Type="http://schemas.openxmlformats.org/officeDocument/2006/relationships/slide" Target="slides/slide4.xml"/><Relationship Id="rId59" Type="http://schemas.openxmlformats.org/officeDocument/2006/relationships/slide" Target="slides/slide48.xml"/><Relationship Id="rId14" Type="http://schemas.openxmlformats.org/officeDocument/2006/relationships/slide" Target="slides/slide3.xml"/><Relationship Id="rId58" Type="http://schemas.openxmlformats.org/officeDocument/2006/relationships/slide" Target="slides/slide47.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6" name="Google Shape;47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Editar: nombre del curso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1275ccc6632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1275ccc6632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1275ccc6632_0_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1275ccc6632_0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275ccc6632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275ccc6632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275ccc6632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275ccc6632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275ccc6632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275ccc6632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1275ccc6632_0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1275ccc6632_0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1275ccc6632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1275ccc6632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275ccc6632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275ccc6632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275ccc6632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275ccc6632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275ccc6632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275ccc6632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2" name="Google Shape;48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Editar: cantidad de clases y si tiene clase 0</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1275ccc6632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1275ccc6632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275ccc6632_0_9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275ccc6632_0_9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275ccc6632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275ccc6632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275ccc6632_0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275ccc6632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Ejemplo modelo de cómo comunicar una Actividad complementaria.</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1275ccc6632_0_10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1275ccc6632_0_10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extra. Vincular ejemplo. Hacer hincapié en que es optativa pero suma puntos para el top 10.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275ccc6632_0_10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275ccc6632_0_10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275ccc6632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275ccc6632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275ccc6632_0_1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275ccc6632_0_1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275ccc6632_0_1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275ccc6632_0_1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Ejemplo modelo de cómo comunicar una Actividad complementaria.</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275ccc6632_0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275ccc6632_0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extra. Vincular ejemplo. Hacer hincapié en que es optativa pero suma puntos para el top 10.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275ccc6632_0_1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275ccc6632_0_1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275ccc6632_0_1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275ccc6632_0_1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Ejemplo modelo de cómo comunicar una Actividad complementaria.</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1275ccc6632_0_1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1275ccc6632_0_1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extra. Vincular ejemplo. Hacer hincapié en que es optativa pero suma puntos para el top 10.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275ccc6632_0_1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275ccc6632_0_1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1275ccc6632_0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1275ccc6632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275ccc6632_0_1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275ccc6632_0_1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275ccc6632_0_1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275ccc6632_0_1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1275ccc6632_0_1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1275ccc6632_0_1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Ejemplo modelo de cómo comunicar una Actividad complementaria.</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1275ccc6632_0_1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1275ccc6632_0_15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extra. Vincular ejemplo. Hacer hincapié en que es optativa pero suma puntos para el top 10.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1275ccc6632_0_16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1275ccc6632_0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Editar: si tiene módulos, cantidad de clases y ubicación de los desafíos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275ccc6632_0_1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275ccc6632_0_1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1275ccc6632_0_1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1275ccc6632_0_1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1275ccc6632_0_1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1275ccc6632_0_1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1275ccc6632_0_1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1275ccc6632_0_1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1275ccc6632_0_1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1275ccc6632_0_1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275ccc6632_0_1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275ccc6632_0_1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1275ccc6632_0_1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1275ccc6632_0_1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1275ccc6632_0_19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1275ccc6632_0_19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1275ccc6632_0_19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1275ccc6632_0_19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5" name="Google Shape;1005;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latin typeface="DM Sans"/>
                <a:ea typeface="DM Sans"/>
                <a:cs typeface="DM Sans"/>
                <a:sym typeface="DM Sans"/>
              </a:rPr>
              <a:t>No se edita</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s-419"/>
              <a:t>Editar: cantidad de clases, nombre de clases, ubicación de los desafíos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275ccc6632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275ccc6632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275ccc6632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275ccc6632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275ccc663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275ccc663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275ccc6632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1275ccc6632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 Id="rId3" Type="http://schemas.openxmlformats.org/officeDocument/2006/relationships/image" Target="../media/image4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png"/><Relationship Id="rId3" Type="http://schemas.openxmlformats.org/officeDocument/2006/relationships/image" Target="../media/image4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8.png"/><Relationship Id="rId3" Type="http://schemas.openxmlformats.org/officeDocument/2006/relationships/image" Target="../media/image4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 Id="rId3" Type="http://schemas.openxmlformats.org/officeDocument/2006/relationships/image" Target="../media/image4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4.png"/><Relationship Id="rId3" Type="http://schemas.openxmlformats.org/officeDocument/2006/relationships/image" Target="../media/image4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 Id="rId3" Type="http://schemas.openxmlformats.org/officeDocument/2006/relationships/image" Target="../media/image4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5.png"/><Relationship Id="rId3" Type="http://schemas.openxmlformats.org/officeDocument/2006/relationships/image" Target="../media/image4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 Id="rId3" Type="http://schemas.openxmlformats.org/officeDocument/2006/relationships/image" Target="../media/image4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4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1.png"/><Relationship Id="rId3"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4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6.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4.png"/><Relationship Id="rId3" Type="http://schemas.openxmlformats.org/officeDocument/2006/relationships/image" Target="../media/image46.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8.png"/><Relationship Id="rId3" Type="http://schemas.openxmlformats.org/officeDocument/2006/relationships/image" Target="../media/image46.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5.png"/><Relationship Id="rId3" Type="http://schemas.openxmlformats.org/officeDocument/2006/relationships/image" Target="../media/image46.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4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png"/><Relationship Id="rId3" Type="http://schemas.openxmlformats.org/officeDocument/2006/relationships/image" Target="../media/image4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png"/><Relationship Id="rId3" Type="http://schemas.openxmlformats.org/officeDocument/2006/relationships/image" Target="../media/image4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4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4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4.png"/><Relationship Id="rId3" Type="http://schemas.openxmlformats.org/officeDocument/2006/relationships/image" Target="../media/image4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png"/><Relationship Id="rId3" Type="http://schemas.openxmlformats.org/officeDocument/2006/relationships/image" Target="../media/image4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png"/><Relationship Id="rId3" Type="http://schemas.openxmlformats.org/officeDocument/2006/relationships/image" Target="../media/image4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png"/><Relationship Id="rId3" Type="http://schemas.openxmlformats.org/officeDocument/2006/relationships/image" Target="../media/image4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46.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46.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4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4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png"/><Relationship Id="rId3" Type="http://schemas.openxmlformats.org/officeDocument/2006/relationships/image" Target="../media/image46.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46.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png"/><Relationship Id="rId3" Type="http://schemas.openxmlformats.org/officeDocument/2006/relationships/image" Target="../media/image4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7.png"/><Relationship Id="rId3" Type="http://schemas.openxmlformats.org/officeDocument/2006/relationships/image" Target="../media/image7.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 Id="rId3" Type="http://schemas.openxmlformats.org/officeDocument/2006/relationships/image" Target="../media/image7.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2.png"/><Relationship Id="rId3" Type="http://schemas.openxmlformats.org/officeDocument/2006/relationships/image" Target="../media/image7.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42.png"/><Relationship Id="rId3" Type="http://schemas.openxmlformats.org/officeDocument/2006/relationships/image" Target="../media/image7.png"/></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7.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4.png"/><Relationship Id="rId3" Type="http://schemas.openxmlformats.org/officeDocument/2006/relationships/image" Target="../media/image4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png"/><Relationship Id="rId3" Type="http://schemas.openxmlformats.org/officeDocument/2006/relationships/image" Target="../media/image4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6" name="Shape 6"/>
        <p:cNvGrpSpPr/>
        <p:nvPr/>
      </p:nvGrpSpPr>
      <p:grpSpPr>
        <a:xfrm>
          <a:off x="0" y="0"/>
          <a:ext cx="0" cy="0"/>
          <a:chOff x="0" y="0"/>
          <a:chExt cx="0" cy="0"/>
        </a:xfrm>
      </p:grpSpPr>
      <p:pic>
        <p:nvPicPr>
          <p:cNvPr id="7" name="Google Shape;7;p2"/>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8">
  <p:cSld name="CUSTOM_7">
    <p:spTree>
      <p:nvGrpSpPr>
        <p:cNvPr id="46" name="Shape 46"/>
        <p:cNvGrpSpPr/>
        <p:nvPr/>
      </p:nvGrpSpPr>
      <p:grpSpPr>
        <a:xfrm>
          <a:off x="0" y="0"/>
          <a:ext cx="0" cy="0"/>
          <a:chOff x="0" y="0"/>
          <a:chExt cx="0" cy="0"/>
        </a:xfrm>
      </p:grpSpPr>
      <p:pic>
        <p:nvPicPr>
          <p:cNvPr id="47" name="Google Shape;47;p11"/>
          <p:cNvPicPr preferRelativeResize="0"/>
          <p:nvPr/>
        </p:nvPicPr>
        <p:blipFill rotWithShape="1">
          <a:blip r:embed="rId2">
            <a:alphaModFix/>
          </a:blip>
          <a:srcRect b="0" l="0" r="0" t="0"/>
          <a:stretch/>
        </p:blipFill>
        <p:spPr>
          <a:xfrm>
            <a:off x="7567925" y="4659625"/>
            <a:ext cx="1186526" cy="330675"/>
          </a:xfrm>
          <a:prstGeom prst="rect">
            <a:avLst/>
          </a:prstGeom>
          <a:noFill/>
          <a:ln>
            <a:noFill/>
          </a:ln>
        </p:spPr>
      </p:pic>
      <p:sp>
        <p:nvSpPr>
          <p:cNvPr id="48" name="Google Shape;48;p11"/>
          <p:cNvSpPr txBox="1"/>
          <p:nvPr>
            <p:ph type="title"/>
          </p:nvPr>
        </p:nvSpPr>
        <p:spPr>
          <a:xfrm>
            <a:off x="761250" y="370925"/>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nton"/>
              <a:buNone/>
              <a:defRPr b="0" i="0" sz="4000" u="none" cap="none" strike="noStrike">
                <a:solidFill>
                  <a:srgbClr val="000000"/>
                </a:solidFill>
                <a:latin typeface="Anton"/>
                <a:ea typeface="Anton"/>
                <a:cs typeface="Anton"/>
                <a:sym typeface="Anton"/>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9" name="Google Shape;49;p11"/>
          <p:cNvSpPr txBox="1"/>
          <p:nvPr>
            <p:ph idx="1" type="body"/>
          </p:nvPr>
        </p:nvSpPr>
        <p:spPr>
          <a:xfrm>
            <a:off x="857250" y="1781725"/>
            <a:ext cx="7881000" cy="1577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1pPr>
            <a:lvl2pPr indent="-317500" lvl="1" marL="9144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2pPr>
            <a:lvl3pPr indent="-317500" lvl="2" marL="13716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3pPr>
            <a:lvl4pPr indent="-317500" lvl="3" marL="18288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4pPr>
            <a:lvl5pPr indent="-317500" lvl="4" marL="22860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5pPr>
            <a:lvl6pPr indent="-317500" lvl="5" marL="27432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6pPr>
            <a:lvl7pPr indent="-317500" lvl="6" marL="32004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7pPr>
            <a:lvl8pPr indent="-317500" lvl="7" marL="36576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8pPr>
            <a:lvl9pPr indent="-317500" lvl="8" marL="4114800" marR="0" rtl="0" algn="l">
              <a:lnSpc>
                <a:spcPct val="100000"/>
              </a:lnSpc>
              <a:spcBef>
                <a:spcPts val="1000"/>
              </a:spcBef>
              <a:spcAft>
                <a:spcPts val="100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328" name="Shape 328"/>
        <p:cNvGrpSpPr/>
        <p:nvPr/>
      </p:nvGrpSpPr>
      <p:grpSpPr>
        <a:xfrm>
          <a:off x="0" y="0"/>
          <a:ext cx="0" cy="0"/>
          <a:chOff x="0" y="0"/>
          <a:chExt cx="0" cy="0"/>
        </a:xfrm>
      </p:grpSpPr>
      <p:pic>
        <p:nvPicPr>
          <p:cNvPr id="329" name="Google Shape;329;p10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330" name="Shape 330"/>
        <p:cNvGrpSpPr/>
        <p:nvPr/>
      </p:nvGrpSpPr>
      <p:grpSpPr>
        <a:xfrm>
          <a:off x="0" y="0"/>
          <a:ext cx="0" cy="0"/>
          <a:chOff x="0" y="0"/>
          <a:chExt cx="0" cy="0"/>
        </a:xfrm>
      </p:grpSpPr>
      <p:sp>
        <p:nvSpPr>
          <p:cNvPr id="331" name="Google Shape;331;p10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10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33" name="Shape 333"/>
        <p:cNvGrpSpPr/>
        <p:nvPr/>
      </p:nvGrpSpPr>
      <p:grpSpPr>
        <a:xfrm>
          <a:off x="0" y="0"/>
          <a:ext cx="0" cy="0"/>
          <a:chOff x="0" y="0"/>
          <a:chExt cx="0" cy="0"/>
        </a:xfrm>
      </p:grpSpPr>
      <p:pic>
        <p:nvPicPr>
          <p:cNvPr id="334" name="Google Shape;334;p10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335" name="Shape 335"/>
        <p:cNvGrpSpPr/>
        <p:nvPr/>
      </p:nvGrpSpPr>
      <p:grpSpPr>
        <a:xfrm>
          <a:off x="0" y="0"/>
          <a:ext cx="0" cy="0"/>
          <a:chOff x="0" y="0"/>
          <a:chExt cx="0" cy="0"/>
        </a:xfrm>
      </p:grpSpPr>
      <p:pic>
        <p:nvPicPr>
          <p:cNvPr id="336" name="Google Shape;336;p10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37" name="Shape 337"/>
        <p:cNvGrpSpPr/>
        <p:nvPr/>
      </p:nvGrpSpPr>
      <p:grpSpPr>
        <a:xfrm>
          <a:off x="0" y="0"/>
          <a:ext cx="0" cy="0"/>
          <a:chOff x="0" y="0"/>
          <a:chExt cx="0" cy="0"/>
        </a:xfrm>
      </p:grpSpPr>
      <p:pic>
        <p:nvPicPr>
          <p:cNvPr id="338" name="Google Shape;338;p10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339" name="Shape 339"/>
        <p:cNvGrpSpPr/>
        <p:nvPr/>
      </p:nvGrpSpPr>
      <p:grpSpPr>
        <a:xfrm>
          <a:off x="0" y="0"/>
          <a:ext cx="0" cy="0"/>
          <a:chOff x="0" y="0"/>
          <a:chExt cx="0" cy="0"/>
        </a:xfrm>
      </p:grpSpPr>
      <p:pic>
        <p:nvPicPr>
          <p:cNvPr id="340" name="Google Shape;340;p10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341" name="Shape 341"/>
        <p:cNvGrpSpPr/>
        <p:nvPr/>
      </p:nvGrpSpPr>
      <p:grpSpPr>
        <a:xfrm>
          <a:off x="0" y="0"/>
          <a:ext cx="0" cy="0"/>
          <a:chOff x="0" y="0"/>
          <a:chExt cx="0" cy="0"/>
        </a:xfrm>
      </p:grpSpPr>
      <p:pic>
        <p:nvPicPr>
          <p:cNvPr id="342" name="Google Shape;342;p11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343" name="Shape 343"/>
        <p:cNvGrpSpPr/>
        <p:nvPr/>
      </p:nvGrpSpPr>
      <p:grpSpPr>
        <a:xfrm>
          <a:off x="0" y="0"/>
          <a:ext cx="0" cy="0"/>
          <a:chOff x="0" y="0"/>
          <a:chExt cx="0" cy="0"/>
        </a:xfrm>
      </p:grpSpPr>
      <p:pic>
        <p:nvPicPr>
          <p:cNvPr id="344" name="Google Shape;344;p11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9" name="Shape 349"/>
        <p:cNvGrpSpPr/>
        <p:nvPr/>
      </p:nvGrpSpPr>
      <p:grpSpPr>
        <a:xfrm>
          <a:off x="0" y="0"/>
          <a:ext cx="0" cy="0"/>
          <a:chOff x="0" y="0"/>
          <a:chExt cx="0" cy="0"/>
        </a:xfrm>
      </p:grpSpPr>
      <p:sp>
        <p:nvSpPr>
          <p:cNvPr id="350" name="Google Shape;350;p1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51" name="Google Shape;351;p1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2" name="Google Shape;352;p1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53" name="Shape 353"/>
        <p:cNvGrpSpPr/>
        <p:nvPr/>
      </p:nvGrpSpPr>
      <p:grpSpPr>
        <a:xfrm>
          <a:off x="0" y="0"/>
          <a:ext cx="0" cy="0"/>
          <a:chOff x="0" y="0"/>
          <a:chExt cx="0" cy="0"/>
        </a:xfrm>
      </p:grpSpPr>
      <p:sp>
        <p:nvSpPr>
          <p:cNvPr id="354" name="Google Shape;354;p1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55" name="Google Shape;355;p1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7">
  <p:cSld name="CUSTOM_8">
    <p:bg>
      <p:bgPr>
        <a:solidFill>
          <a:srgbClr val="3CEFAB"/>
        </a:solidFill>
      </p:bgPr>
    </p:bg>
    <p:spTree>
      <p:nvGrpSpPr>
        <p:cNvPr id="50" name="Shape 50"/>
        <p:cNvGrpSpPr/>
        <p:nvPr/>
      </p:nvGrpSpPr>
      <p:grpSpPr>
        <a:xfrm>
          <a:off x="0" y="0"/>
          <a:ext cx="0" cy="0"/>
          <a:chOff x="0" y="0"/>
          <a:chExt cx="0" cy="0"/>
        </a:xfrm>
      </p:grpSpPr>
      <p:pic>
        <p:nvPicPr>
          <p:cNvPr id="51" name="Google Shape;51;p12"/>
          <p:cNvPicPr preferRelativeResize="0"/>
          <p:nvPr/>
        </p:nvPicPr>
        <p:blipFill rotWithShape="1">
          <a:blip r:embed="rId2">
            <a:alphaModFix/>
          </a:blip>
          <a:srcRect b="0" l="0" r="0" t="0"/>
          <a:stretch/>
        </p:blipFill>
        <p:spPr>
          <a:xfrm>
            <a:off x="7567925" y="4659625"/>
            <a:ext cx="1186526" cy="330675"/>
          </a:xfrm>
          <a:prstGeom prst="rect">
            <a:avLst/>
          </a:prstGeom>
          <a:noFill/>
          <a:ln>
            <a:noFill/>
          </a:ln>
        </p:spPr>
      </p:pic>
      <p:sp>
        <p:nvSpPr>
          <p:cNvPr id="52" name="Google Shape;52;p12"/>
          <p:cNvSpPr txBox="1"/>
          <p:nvPr>
            <p:ph type="title"/>
          </p:nvPr>
        </p:nvSpPr>
        <p:spPr>
          <a:xfrm>
            <a:off x="761250" y="1361525"/>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nton"/>
              <a:buNone/>
              <a:defRPr b="0" i="0" sz="4000" u="none" cap="none" strike="noStrike">
                <a:solidFill>
                  <a:srgbClr val="000000"/>
                </a:solidFill>
                <a:latin typeface="Anton"/>
                <a:ea typeface="Anton"/>
                <a:cs typeface="Anton"/>
                <a:sym typeface="Anton"/>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53" name="Google Shape;53;p12"/>
          <p:cNvSpPr txBox="1"/>
          <p:nvPr>
            <p:ph idx="1" type="body"/>
          </p:nvPr>
        </p:nvSpPr>
        <p:spPr>
          <a:xfrm>
            <a:off x="857250" y="2696125"/>
            <a:ext cx="7881000" cy="15777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1pPr>
            <a:lvl2pPr indent="-317500" lvl="1" marL="9144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2pPr>
            <a:lvl3pPr indent="-317500" lvl="2" marL="13716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3pPr>
            <a:lvl4pPr indent="-317500" lvl="3" marL="18288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4pPr>
            <a:lvl5pPr indent="-317500" lvl="4" marL="22860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5pPr>
            <a:lvl6pPr indent="-317500" lvl="5" marL="27432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6pPr>
            <a:lvl7pPr indent="-317500" lvl="6" marL="32004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7pPr>
            <a:lvl8pPr indent="-317500" lvl="7" marL="3657600" marR="0" rtl="0" algn="l">
              <a:lnSpc>
                <a:spcPct val="100000"/>
              </a:lnSpc>
              <a:spcBef>
                <a:spcPts val="1000"/>
              </a:spcBef>
              <a:spcAft>
                <a:spcPts val="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8pPr>
            <a:lvl9pPr indent="-317500" lvl="8" marL="4114800" marR="0" rtl="0" algn="l">
              <a:lnSpc>
                <a:spcPct val="100000"/>
              </a:lnSpc>
              <a:spcBef>
                <a:spcPts val="1000"/>
              </a:spcBef>
              <a:spcAft>
                <a:spcPts val="1000"/>
              </a:spcAft>
              <a:buClr>
                <a:srgbClr val="000000"/>
              </a:buClr>
              <a:buSzPts val="1400"/>
              <a:buFont typeface="Helvetica Neue Light"/>
              <a:buChar char="■"/>
              <a:defRPr b="0" i="0" sz="1400" u="none" cap="none" strike="noStrike">
                <a:solidFill>
                  <a:srgbClr val="000000"/>
                </a:solidFill>
                <a:latin typeface="Helvetica Neue Light"/>
                <a:ea typeface="Helvetica Neue Light"/>
                <a:cs typeface="Helvetica Neue Light"/>
                <a:sym typeface="Helvetica Neue Light"/>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56" name="Shape 356"/>
        <p:cNvGrpSpPr/>
        <p:nvPr/>
      </p:nvGrpSpPr>
      <p:grpSpPr>
        <a:xfrm>
          <a:off x="0" y="0"/>
          <a:ext cx="0" cy="0"/>
          <a:chOff x="0" y="0"/>
          <a:chExt cx="0" cy="0"/>
        </a:xfrm>
      </p:grpSpPr>
      <p:sp>
        <p:nvSpPr>
          <p:cNvPr id="357" name="Google Shape;357;p11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58" name="Google Shape;358;p1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59" name="Google Shape;359;p1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0" name="Shape 360"/>
        <p:cNvGrpSpPr/>
        <p:nvPr/>
      </p:nvGrpSpPr>
      <p:grpSpPr>
        <a:xfrm>
          <a:off x="0" y="0"/>
          <a:ext cx="0" cy="0"/>
          <a:chOff x="0" y="0"/>
          <a:chExt cx="0" cy="0"/>
        </a:xfrm>
      </p:grpSpPr>
      <p:sp>
        <p:nvSpPr>
          <p:cNvPr id="361" name="Google Shape;361;p1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2" name="Google Shape;362;p11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3" name="Google Shape;363;p11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64" name="Google Shape;364;p1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5" name="Shape 365"/>
        <p:cNvGrpSpPr/>
        <p:nvPr/>
      </p:nvGrpSpPr>
      <p:grpSpPr>
        <a:xfrm>
          <a:off x="0" y="0"/>
          <a:ext cx="0" cy="0"/>
          <a:chOff x="0" y="0"/>
          <a:chExt cx="0" cy="0"/>
        </a:xfrm>
      </p:grpSpPr>
      <p:sp>
        <p:nvSpPr>
          <p:cNvPr id="366" name="Google Shape;366;p1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67" name="Google Shape;367;p1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8" name="Shape 368"/>
        <p:cNvGrpSpPr/>
        <p:nvPr/>
      </p:nvGrpSpPr>
      <p:grpSpPr>
        <a:xfrm>
          <a:off x="0" y="0"/>
          <a:ext cx="0" cy="0"/>
          <a:chOff x="0" y="0"/>
          <a:chExt cx="0" cy="0"/>
        </a:xfrm>
      </p:grpSpPr>
      <p:sp>
        <p:nvSpPr>
          <p:cNvPr id="369" name="Google Shape;369;p11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70" name="Google Shape;370;p11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71" name="Google Shape;371;p1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72" name="Shape 372"/>
        <p:cNvGrpSpPr/>
        <p:nvPr/>
      </p:nvGrpSpPr>
      <p:grpSpPr>
        <a:xfrm>
          <a:off x="0" y="0"/>
          <a:ext cx="0" cy="0"/>
          <a:chOff x="0" y="0"/>
          <a:chExt cx="0" cy="0"/>
        </a:xfrm>
      </p:grpSpPr>
      <p:sp>
        <p:nvSpPr>
          <p:cNvPr id="373" name="Google Shape;373;p119"/>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74" name="Google Shape;374;p1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5" name="Shape 375"/>
        <p:cNvGrpSpPr/>
        <p:nvPr/>
      </p:nvGrpSpPr>
      <p:grpSpPr>
        <a:xfrm>
          <a:off x="0" y="0"/>
          <a:ext cx="0" cy="0"/>
          <a:chOff x="0" y="0"/>
          <a:chExt cx="0" cy="0"/>
        </a:xfrm>
      </p:grpSpPr>
      <p:sp>
        <p:nvSpPr>
          <p:cNvPr id="376" name="Google Shape;376;p1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20"/>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78" name="Google Shape;378;p120"/>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79" name="Google Shape;379;p120"/>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80" name="Google Shape;380;p1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1" name="Shape 381"/>
        <p:cNvGrpSpPr/>
        <p:nvPr/>
      </p:nvGrpSpPr>
      <p:grpSpPr>
        <a:xfrm>
          <a:off x="0" y="0"/>
          <a:ext cx="0" cy="0"/>
          <a:chOff x="0" y="0"/>
          <a:chExt cx="0" cy="0"/>
        </a:xfrm>
      </p:grpSpPr>
      <p:sp>
        <p:nvSpPr>
          <p:cNvPr id="382" name="Google Shape;382;p121"/>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383" name="Google Shape;383;p1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84" name="Shape 384"/>
        <p:cNvGrpSpPr/>
        <p:nvPr/>
      </p:nvGrpSpPr>
      <p:grpSpPr>
        <a:xfrm>
          <a:off x="0" y="0"/>
          <a:ext cx="0" cy="0"/>
          <a:chOff x="0" y="0"/>
          <a:chExt cx="0" cy="0"/>
        </a:xfrm>
      </p:grpSpPr>
      <p:sp>
        <p:nvSpPr>
          <p:cNvPr id="385" name="Google Shape;385;p12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86" name="Google Shape;386;p122"/>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87" name="Google Shape;387;p1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88" name="Shape 388"/>
        <p:cNvGrpSpPr/>
        <p:nvPr/>
      </p:nvGrpSpPr>
      <p:grpSpPr>
        <a:xfrm>
          <a:off x="0" y="0"/>
          <a:ext cx="0" cy="0"/>
          <a:chOff x="0" y="0"/>
          <a:chExt cx="0" cy="0"/>
        </a:xfrm>
      </p:grpSpPr>
      <p:sp>
        <p:nvSpPr>
          <p:cNvPr id="389" name="Google Shape;389;p1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390" name="Shape 390"/>
        <p:cNvGrpSpPr/>
        <p:nvPr/>
      </p:nvGrpSpPr>
      <p:grpSpPr>
        <a:xfrm>
          <a:off x="0" y="0"/>
          <a:ext cx="0" cy="0"/>
          <a:chOff x="0" y="0"/>
          <a:chExt cx="0" cy="0"/>
        </a:xfrm>
      </p:grpSpPr>
      <p:pic>
        <p:nvPicPr>
          <p:cNvPr id="391" name="Google Shape;391;p1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5">
  <p:cSld name="CUSTOM_15">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3"/>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E0FF00"/>
              </a:buClr>
              <a:buSzPts val="4000"/>
              <a:buFont typeface="Anton"/>
              <a:buNone/>
              <a:defRPr b="0" i="0" sz="4000" u="none" cap="none" strike="noStrike">
                <a:solidFill>
                  <a:srgbClr val="E0FF00"/>
                </a:solidFill>
                <a:latin typeface="Anton"/>
                <a:ea typeface="Anton"/>
                <a:cs typeface="Anton"/>
                <a:sym typeface="Anton"/>
              </a:defRPr>
            </a:lvl1pPr>
            <a:lvl2pPr lvl="1"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2pPr>
            <a:lvl3pPr lvl="2"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3pPr>
            <a:lvl4pPr lvl="3"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4pPr>
            <a:lvl5pPr lvl="4"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5pPr>
            <a:lvl6pPr lvl="5"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6pPr>
            <a:lvl7pPr lvl="6"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7pPr>
            <a:lvl8pPr lvl="7"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8pPr>
            <a:lvl9pPr lvl="8"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92" name="Shape 392"/>
        <p:cNvGrpSpPr/>
        <p:nvPr/>
      </p:nvGrpSpPr>
      <p:grpSpPr>
        <a:xfrm>
          <a:off x="0" y="0"/>
          <a:ext cx="0" cy="0"/>
          <a:chOff x="0" y="0"/>
          <a:chExt cx="0" cy="0"/>
        </a:xfrm>
      </p:grpSpPr>
      <p:pic>
        <p:nvPicPr>
          <p:cNvPr id="393" name="Google Shape;393;p1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394" name="Shape 394"/>
        <p:cNvGrpSpPr/>
        <p:nvPr/>
      </p:nvGrpSpPr>
      <p:grpSpPr>
        <a:xfrm>
          <a:off x="0" y="0"/>
          <a:ext cx="0" cy="0"/>
          <a:chOff x="0" y="0"/>
          <a:chExt cx="0" cy="0"/>
        </a:xfrm>
      </p:grpSpPr>
      <p:pic>
        <p:nvPicPr>
          <p:cNvPr id="395" name="Google Shape;395;p126"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396" name="Shape 396"/>
        <p:cNvGrpSpPr/>
        <p:nvPr/>
      </p:nvGrpSpPr>
      <p:grpSpPr>
        <a:xfrm>
          <a:off x="0" y="0"/>
          <a:ext cx="0" cy="0"/>
          <a:chOff x="0" y="0"/>
          <a:chExt cx="0" cy="0"/>
        </a:xfrm>
      </p:grpSpPr>
      <p:pic>
        <p:nvPicPr>
          <p:cNvPr id="397" name="Google Shape;397;p1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98" name="Shape 398"/>
        <p:cNvGrpSpPr/>
        <p:nvPr/>
      </p:nvGrpSpPr>
      <p:grpSpPr>
        <a:xfrm>
          <a:off x="0" y="0"/>
          <a:ext cx="0" cy="0"/>
          <a:chOff x="0" y="0"/>
          <a:chExt cx="0" cy="0"/>
        </a:xfrm>
      </p:grpSpPr>
      <p:pic>
        <p:nvPicPr>
          <p:cNvPr id="399" name="Google Shape;399;p12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400" name="Shape 400"/>
        <p:cNvGrpSpPr/>
        <p:nvPr/>
      </p:nvGrpSpPr>
      <p:grpSpPr>
        <a:xfrm>
          <a:off x="0" y="0"/>
          <a:ext cx="0" cy="0"/>
          <a:chOff x="0" y="0"/>
          <a:chExt cx="0" cy="0"/>
        </a:xfrm>
      </p:grpSpPr>
      <p:pic>
        <p:nvPicPr>
          <p:cNvPr id="401" name="Google Shape;401;p1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402" name="Shape 402"/>
        <p:cNvGrpSpPr/>
        <p:nvPr/>
      </p:nvGrpSpPr>
      <p:grpSpPr>
        <a:xfrm>
          <a:off x="0" y="0"/>
          <a:ext cx="0" cy="0"/>
          <a:chOff x="0" y="0"/>
          <a:chExt cx="0" cy="0"/>
        </a:xfrm>
      </p:grpSpPr>
      <p:pic>
        <p:nvPicPr>
          <p:cNvPr id="403" name="Google Shape;403;p1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404" name="Shape 404"/>
        <p:cNvGrpSpPr/>
        <p:nvPr/>
      </p:nvGrpSpPr>
      <p:grpSpPr>
        <a:xfrm>
          <a:off x="0" y="0"/>
          <a:ext cx="0" cy="0"/>
          <a:chOff x="0" y="0"/>
          <a:chExt cx="0" cy="0"/>
        </a:xfrm>
      </p:grpSpPr>
      <p:pic>
        <p:nvPicPr>
          <p:cNvPr id="405" name="Google Shape;405;p1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406" name="Shape 406"/>
        <p:cNvGrpSpPr/>
        <p:nvPr/>
      </p:nvGrpSpPr>
      <p:grpSpPr>
        <a:xfrm>
          <a:off x="0" y="0"/>
          <a:ext cx="0" cy="0"/>
          <a:chOff x="0" y="0"/>
          <a:chExt cx="0" cy="0"/>
        </a:xfrm>
      </p:grpSpPr>
      <p:pic>
        <p:nvPicPr>
          <p:cNvPr id="407" name="Google Shape;407;p1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408" name="Shape 408"/>
        <p:cNvGrpSpPr/>
        <p:nvPr/>
      </p:nvGrpSpPr>
      <p:grpSpPr>
        <a:xfrm>
          <a:off x="0" y="0"/>
          <a:ext cx="0" cy="0"/>
          <a:chOff x="0" y="0"/>
          <a:chExt cx="0" cy="0"/>
        </a:xfrm>
      </p:grpSpPr>
      <p:sp>
        <p:nvSpPr>
          <p:cNvPr id="409" name="Google Shape;409;p13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0" name="Google Shape;410;p1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411" name="Shape 411"/>
        <p:cNvGrpSpPr/>
        <p:nvPr/>
      </p:nvGrpSpPr>
      <p:grpSpPr>
        <a:xfrm>
          <a:off x="0" y="0"/>
          <a:ext cx="0" cy="0"/>
          <a:chOff x="0" y="0"/>
          <a:chExt cx="0" cy="0"/>
        </a:xfrm>
      </p:grpSpPr>
      <p:sp>
        <p:nvSpPr>
          <p:cNvPr id="412" name="Google Shape;412;p13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3" name="Google Shape;413;p1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6">
  <p:cSld name="CUSTOM_16">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4"/>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s-419"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s-419"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s-419"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414" name="Shape 414"/>
        <p:cNvGrpSpPr/>
        <p:nvPr/>
      </p:nvGrpSpPr>
      <p:grpSpPr>
        <a:xfrm>
          <a:off x="0" y="0"/>
          <a:ext cx="0" cy="0"/>
          <a:chOff x="0" y="0"/>
          <a:chExt cx="0" cy="0"/>
        </a:xfrm>
      </p:grpSpPr>
      <p:pic>
        <p:nvPicPr>
          <p:cNvPr id="415" name="Google Shape;415;p1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416" name="Shape 416"/>
        <p:cNvGrpSpPr/>
        <p:nvPr/>
      </p:nvGrpSpPr>
      <p:grpSpPr>
        <a:xfrm>
          <a:off x="0" y="0"/>
          <a:ext cx="0" cy="0"/>
          <a:chOff x="0" y="0"/>
          <a:chExt cx="0" cy="0"/>
        </a:xfrm>
      </p:grpSpPr>
      <p:pic>
        <p:nvPicPr>
          <p:cNvPr id="417" name="Google Shape;417;p1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418" name="Shape 418"/>
        <p:cNvGrpSpPr/>
        <p:nvPr/>
      </p:nvGrpSpPr>
      <p:grpSpPr>
        <a:xfrm>
          <a:off x="0" y="0"/>
          <a:ext cx="0" cy="0"/>
          <a:chOff x="0" y="0"/>
          <a:chExt cx="0" cy="0"/>
        </a:xfrm>
      </p:grpSpPr>
      <p:pic>
        <p:nvPicPr>
          <p:cNvPr id="419" name="Google Shape;419;p1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420" name="Shape 420"/>
        <p:cNvGrpSpPr/>
        <p:nvPr/>
      </p:nvGrpSpPr>
      <p:grpSpPr>
        <a:xfrm>
          <a:off x="0" y="0"/>
          <a:ext cx="0" cy="0"/>
          <a:chOff x="0" y="0"/>
          <a:chExt cx="0" cy="0"/>
        </a:xfrm>
      </p:grpSpPr>
      <p:sp>
        <p:nvSpPr>
          <p:cNvPr id="421" name="Google Shape;421;p13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2" name="Google Shape;422;p13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423" name="Shape 423"/>
        <p:cNvGrpSpPr/>
        <p:nvPr/>
      </p:nvGrpSpPr>
      <p:grpSpPr>
        <a:xfrm>
          <a:off x="0" y="0"/>
          <a:ext cx="0" cy="0"/>
          <a:chOff x="0" y="0"/>
          <a:chExt cx="0" cy="0"/>
        </a:xfrm>
      </p:grpSpPr>
      <p:sp>
        <p:nvSpPr>
          <p:cNvPr id="424" name="Google Shape;424;p13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5" name="Google Shape;425;p1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426" name="Shape 426"/>
        <p:cNvGrpSpPr/>
        <p:nvPr/>
      </p:nvGrpSpPr>
      <p:grpSpPr>
        <a:xfrm>
          <a:off x="0" y="0"/>
          <a:ext cx="0" cy="0"/>
          <a:chOff x="0" y="0"/>
          <a:chExt cx="0" cy="0"/>
        </a:xfrm>
      </p:grpSpPr>
      <p:sp>
        <p:nvSpPr>
          <p:cNvPr id="427" name="Google Shape;427;p14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8" name="Google Shape;428;p1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id="430" name="Google Shape;430;p14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431" name="Shape 431"/>
        <p:cNvGrpSpPr/>
        <p:nvPr/>
      </p:nvGrpSpPr>
      <p:grpSpPr>
        <a:xfrm>
          <a:off x="0" y="0"/>
          <a:ext cx="0" cy="0"/>
          <a:chOff x="0" y="0"/>
          <a:chExt cx="0" cy="0"/>
        </a:xfrm>
      </p:grpSpPr>
      <p:pic>
        <p:nvPicPr>
          <p:cNvPr id="432" name="Google Shape;432;p14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7">
  <p:cSld name="SECTION_HEADER_1_1_1_1_1_1_1_1_1_9">
    <p:bg>
      <p:bgPr>
        <a:blipFill>
          <a:blip r:embed="rId2">
            <a:alphaModFix/>
          </a:blip>
          <a:stretch>
            <a:fillRect/>
          </a:stretch>
        </a:blipFill>
      </p:bgPr>
    </p:bg>
    <p:spTree>
      <p:nvGrpSpPr>
        <p:cNvPr id="433" name="Shape 433"/>
        <p:cNvGrpSpPr/>
        <p:nvPr/>
      </p:nvGrpSpPr>
      <p:grpSpPr>
        <a:xfrm>
          <a:off x="0" y="0"/>
          <a:ext cx="0" cy="0"/>
          <a:chOff x="0" y="0"/>
          <a:chExt cx="0" cy="0"/>
        </a:xfrm>
      </p:grpSpPr>
      <p:pic>
        <p:nvPicPr>
          <p:cNvPr id="434" name="Google Shape;434;p14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8">
  <p:cSld name="SECTION_HEADER_1_1_1_1_1_1_1_1_1_10">
    <p:bg>
      <p:bgPr>
        <a:blipFill>
          <a:blip r:embed="rId2">
            <a:alphaModFix/>
          </a:blip>
          <a:stretch>
            <a:fillRect/>
          </a:stretch>
        </a:blipFill>
      </p:bgPr>
    </p:bg>
    <p:spTree>
      <p:nvGrpSpPr>
        <p:cNvPr id="435" name="Shape 435"/>
        <p:cNvGrpSpPr/>
        <p:nvPr/>
      </p:nvGrpSpPr>
      <p:grpSpPr>
        <a:xfrm>
          <a:off x="0" y="0"/>
          <a:ext cx="0" cy="0"/>
          <a:chOff x="0" y="0"/>
          <a:chExt cx="0" cy="0"/>
        </a:xfrm>
      </p:grpSpPr>
      <p:pic>
        <p:nvPicPr>
          <p:cNvPr id="436" name="Google Shape;436;p14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con título 1">
  <p:cSld name="TITLE_1">
    <p:spTree>
      <p:nvGrpSpPr>
        <p:cNvPr id="58" name="Shape 58"/>
        <p:cNvGrpSpPr/>
        <p:nvPr/>
      </p:nvGrpSpPr>
      <p:grpSpPr>
        <a:xfrm>
          <a:off x="0" y="0"/>
          <a:ext cx="0" cy="0"/>
          <a:chOff x="0" y="0"/>
          <a:chExt cx="0" cy="0"/>
        </a:xfrm>
      </p:grpSpPr>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437" name="Shape 437"/>
        <p:cNvGrpSpPr/>
        <p:nvPr/>
      </p:nvGrpSpPr>
      <p:grpSpPr>
        <a:xfrm>
          <a:off x="0" y="0"/>
          <a:ext cx="0" cy="0"/>
          <a:chOff x="0" y="0"/>
          <a:chExt cx="0" cy="0"/>
        </a:xfrm>
      </p:grpSpPr>
      <p:sp>
        <p:nvSpPr>
          <p:cNvPr id="438" name="Google Shape;438;p14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39" name="Google Shape;439;p14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9">
  <p:cSld name="SECTION_HEADER_1_1_1_1_1_1_1_1_1_1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id="441" name="Google Shape;441;p14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6">
  <p:cSld name="SECTION_HEADER_1_1_1_1_1_1_1_8">
    <p:bg>
      <p:bgPr>
        <a:blipFill>
          <a:blip r:embed="rId2">
            <a:alphaModFix/>
          </a:blip>
          <a:stretch>
            <a:fillRect/>
          </a:stretch>
        </a:blipFill>
      </p:bgPr>
    </p:bg>
    <p:spTree>
      <p:nvGrpSpPr>
        <p:cNvPr id="442" name="Shape 442"/>
        <p:cNvGrpSpPr/>
        <p:nvPr/>
      </p:nvGrpSpPr>
      <p:grpSpPr>
        <a:xfrm>
          <a:off x="0" y="0"/>
          <a:ext cx="0" cy="0"/>
          <a:chOff x="0" y="0"/>
          <a:chExt cx="0" cy="0"/>
        </a:xfrm>
      </p:grpSpPr>
      <p:sp>
        <p:nvSpPr>
          <p:cNvPr id="443" name="Google Shape;443;p14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4" name="Google Shape;444;p14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449" name="Shape 449"/>
        <p:cNvGrpSpPr/>
        <p:nvPr/>
      </p:nvGrpSpPr>
      <p:grpSpPr>
        <a:xfrm>
          <a:off x="0" y="0"/>
          <a:ext cx="0" cy="0"/>
          <a:chOff x="0" y="0"/>
          <a:chExt cx="0" cy="0"/>
        </a:xfrm>
      </p:grpSpPr>
      <p:sp>
        <p:nvSpPr>
          <p:cNvPr id="450" name="Google Shape;450;p14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51" name="Google Shape;451;p149"/>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452" name="Google Shape;452;p149"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150"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455" name="Shape 455"/>
        <p:cNvGrpSpPr/>
        <p:nvPr/>
      </p:nvGrpSpPr>
      <p:grpSpPr>
        <a:xfrm>
          <a:off x="0" y="0"/>
          <a:ext cx="0" cy="0"/>
          <a:chOff x="0" y="0"/>
          <a:chExt cx="0" cy="0"/>
        </a:xfrm>
      </p:grpSpPr>
      <p:pic>
        <p:nvPicPr>
          <p:cNvPr id="456" name="Google Shape;456;p15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457" name="Shape 457"/>
        <p:cNvGrpSpPr/>
        <p:nvPr/>
      </p:nvGrpSpPr>
      <p:grpSpPr>
        <a:xfrm>
          <a:off x="0" y="0"/>
          <a:ext cx="0" cy="0"/>
          <a:chOff x="0" y="0"/>
          <a:chExt cx="0" cy="0"/>
        </a:xfrm>
      </p:grpSpPr>
      <p:pic>
        <p:nvPicPr>
          <p:cNvPr id="458" name="Google Shape;458;p15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459" name="Shape 459"/>
        <p:cNvGrpSpPr/>
        <p:nvPr/>
      </p:nvGrpSpPr>
      <p:grpSpPr>
        <a:xfrm>
          <a:off x="0" y="0"/>
          <a:ext cx="0" cy="0"/>
          <a:chOff x="0" y="0"/>
          <a:chExt cx="0" cy="0"/>
        </a:xfrm>
      </p:grpSpPr>
      <p:pic>
        <p:nvPicPr>
          <p:cNvPr id="460" name="Google Shape;460;p15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461" name="Shape 461"/>
        <p:cNvGrpSpPr/>
        <p:nvPr/>
      </p:nvGrpSpPr>
      <p:grpSpPr>
        <a:xfrm>
          <a:off x="0" y="0"/>
          <a:ext cx="0" cy="0"/>
          <a:chOff x="0" y="0"/>
          <a:chExt cx="0" cy="0"/>
        </a:xfrm>
      </p:grpSpPr>
      <p:pic>
        <p:nvPicPr>
          <p:cNvPr id="462" name="Google Shape;462;p15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463" name="Shape 463"/>
        <p:cNvGrpSpPr/>
        <p:nvPr/>
      </p:nvGrpSpPr>
      <p:grpSpPr>
        <a:xfrm>
          <a:off x="0" y="0"/>
          <a:ext cx="0" cy="0"/>
          <a:chOff x="0" y="0"/>
          <a:chExt cx="0" cy="0"/>
        </a:xfrm>
      </p:grpSpPr>
      <p:pic>
        <p:nvPicPr>
          <p:cNvPr id="464" name="Google Shape;464;p15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59" name="Shape 59"/>
        <p:cNvGrpSpPr/>
        <p:nvPr/>
      </p:nvGrpSpPr>
      <p:grpSpPr>
        <a:xfrm>
          <a:off x="0" y="0"/>
          <a:ext cx="0" cy="0"/>
          <a:chOff x="0" y="0"/>
          <a:chExt cx="0" cy="0"/>
        </a:xfrm>
      </p:grpSpPr>
      <p:pic>
        <p:nvPicPr>
          <p:cNvPr id="60" name="Google Shape;60;p16"/>
          <p:cNvPicPr preferRelativeResize="0"/>
          <p:nvPr/>
        </p:nvPicPr>
        <p:blipFill rotWithShape="1">
          <a:blip r:embed="rId2">
            <a:alphaModFix/>
          </a:blip>
          <a:srcRect b="0" l="0" r="0" t="0"/>
          <a:stretch/>
        </p:blipFill>
        <p:spPr>
          <a:xfrm>
            <a:off x="7800200" y="4740050"/>
            <a:ext cx="1057500" cy="246150"/>
          </a:xfrm>
          <a:prstGeom prst="rect">
            <a:avLst/>
          </a:prstGeom>
          <a:noFill/>
          <a:ln>
            <a:noFill/>
          </a:ln>
        </p:spPr>
      </p:pic>
    </p:spTree>
  </p:cSld>
  <p:clrMapOvr>
    <a:masterClrMapping/>
  </p:clrMapOvr>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465" name="Shape 465"/>
        <p:cNvGrpSpPr/>
        <p:nvPr/>
      </p:nvGrpSpPr>
      <p:grpSpPr>
        <a:xfrm>
          <a:off x="0" y="0"/>
          <a:ext cx="0" cy="0"/>
          <a:chOff x="0" y="0"/>
          <a:chExt cx="0" cy="0"/>
        </a:xfrm>
      </p:grpSpPr>
      <p:sp>
        <p:nvSpPr>
          <p:cNvPr id="466" name="Google Shape;466;p15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7" name="Google Shape;467;p15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468" name="Shape 468"/>
        <p:cNvGrpSpPr/>
        <p:nvPr/>
      </p:nvGrpSpPr>
      <p:grpSpPr>
        <a:xfrm>
          <a:off x="0" y="0"/>
          <a:ext cx="0" cy="0"/>
          <a:chOff x="0" y="0"/>
          <a:chExt cx="0" cy="0"/>
        </a:xfrm>
      </p:grpSpPr>
      <p:pic>
        <p:nvPicPr>
          <p:cNvPr id="469" name="Google Shape;469;p157"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470" name="Shape 470"/>
        <p:cNvGrpSpPr/>
        <p:nvPr/>
      </p:nvGrpSpPr>
      <p:grpSpPr>
        <a:xfrm>
          <a:off x="0" y="0"/>
          <a:ext cx="0" cy="0"/>
          <a:chOff x="0" y="0"/>
          <a:chExt cx="0" cy="0"/>
        </a:xfrm>
      </p:grpSpPr>
      <p:pic>
        <p:nvPicPr>
          <p:cNvPr id="471" name="Google Shape;471;p15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472" name="Shape 472"/>
        <p:cNvGrpSpPr/>
        <p:nvPr/>
      </p:nvGrpSpPr>
      <p:grpSpPr>
        <a:xfrm>
          <a:off x="0" y="0"/>
          <a:ext cx="0" cy="0"/>
          <a:chOff x="0" y="0"/>
          <a:chExt cx="0" cy="0"/>
        </a:xfrm>
      </p:grpSpPr>
      <p:pic>
        <p:nvPicPr>
          <p:cNvPr id="473" name="Google Shape;473;p15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
  <p:cSld name="TITLE_AND_BODY_1">
    <p:spTree>
      <p:nvGrpSpPr>
        <p:cNvPr id="61" name="Shape 61"/>
        <p:cNvGrpSpPr/>
        <p:nvPr/>
      </p:nvGrpSpPr>
      <p:grpSpPr>
        <a:xfrm>
          <a:off x="0" y="0"/>
          <a:ext cx="0" cy="0"/>
          <a:chOff x="0" y="0"/>
          <a:chExt cx="0" cy="0"/>
        </a:xfrm>
      </p:grpSpPr>
      <p:sp>
        <p:nvSpPr>
          <p:cNvPr id="62" name="Google Shape;62;p17"/>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3" name="Google Shape;63;p17"/>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4" name="Google Shape;64;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2">
  <p:cSld name="TITLE_AND_BODY_2">
    <p:spTree>
      <p:nvGrpSpPr>
        <p:cNvPr id="65" name="Shape 65"/>
        <p:cNvGrpSpPr/>
        <p:nvPr/>
      </p:nvGrpSpPr>
      <p:grpSpPr>
        <a:xfrm>
          <a:off x="0" y="0"/>
          <a:ext cx="0" cy="0"/>
          <a:chOff x="0" y="0"/>
          <a:chExt cx="0" cy="0"/>
        </a:xfrm>
      </p:grpSpPr>
      <p:sp>
        <p:nvSpPr>
          <p:cNvPr id="66" name="Google Shape;66;p18"/>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7" name="Google Shape;67;p18"/>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68" name="Google Shape;6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3">
  <p:cSld name="TITLE_AND_BODY_3">
    <p:spTree>
      <p:nvGrpSpPr>
        <p:cNvPr id="69" name="Shape 69"/>
        <p:cNvGrpSpPr/>
        <p:nvPr/>
      </p:nvGrpSpPr>
      <p:grpSpPr>
        <a:xfrm>
          <a:off x="0" y="0"/>
          <a:ext cx="0" cy="0"/>
          <a:chOff x="0" y="0"/>
          <a:chExt cx="0" cy="0"/>
        </a:xfrm>
      </p:grpSpPr>
      <p:sp>
        <p:nvSpPr>
          <p:cNvPr id="70" name="Google Shape;70;p19"/>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1" name="Google Shape;71;p19"/>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2" name="Google Shape;72;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4">
  <p:cSld name="TITLE_AND_BODY_4">
    <p:spTree>
      <p:nvGrpSpPr>
        <p:cNvPr id="73" name="Shape 73"/>
        <p:cNvGrpSpPr/>
        <p:nvPr/>
      </p:nvGrpSpPr>
      <p:grpSpPr>
        <a:xfrm>
          <a:off x="0" y="0"/>
          <a:ext cx="0" cy="0"/>
          <a:chOff x="0" y="0"/>
          <a:chExt cx="0" cy="0"/>
        </a:xfrm>
      </p:grpSpPr>
      <p:sp>
        <p:nvSpPr>
          <p:cNvPr id="74" name="Google Shape;74;p20"/>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5" name="Google Shape;75;p20"/>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6" name="Google Shape;7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 name="Shape 8"/>
        <p:cNvGrpSpPr/>
        <p:nvPr/>
      </p:nvGrpSpPr>
      <p:grpSpPr>
        <a:xfrm>
          <a:off x="0" y="0"/>
          <a:ext cx="0" cy="0"/>
          <a:chOff x="0" y="0"/>
          <a:chExt cx="0" cy="0"/>
        </a:xfrm>
      </p:grpSpPr>
      <p:pic>
        <p:nvPicPr>
          <p:cNvPr id="9" name="Google Shape;9;p3"/>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5">
  <p:cSld name="TITLE_AND_BODY_5">
    <p:spTree>
      <p:nvGrpSpPr>
        <p:cNvPr id="77" name="Shape 77"/>
        <p:cNvGrpSpPr/>
        <p:nvPr/>
      </p:nvGrpSpPr>
      <p:grpSpPr>
        <a:xfrm>
          <a:off x="0" y="0"/>
          <a:ext cx="0" cy="0"/>
          <a:chOff x="0" y="0"/>
          <a:chExt cx="0" cy="0"/>
        </a:xfrm>
      </p:grpSpPr>
      <p:sp>
        <p:nvSpPr>
          <p:cNvPr id="78" name="Google Shape;78;p21"/>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79" name="Google Shape;79;p21"/>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0" name="Google Shape;80;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6">
  <p:cSld name="TITLE_AND_BODY_6">
    <p:spTree>
      <p:nvGrpSpPr>
        <p:cNvPr id="81" name="Shape 81"/>
        <p:cNvGrpSpPr/>
        <p:nvPr/>
      </p:nvGrpSpPr>
      <p:grpSpPr>
        <a:xfrm>
          <a:off x="0" y="0"/>
          <a:ext cx="0" cy="0"/>
          <a:chOff x="0" y="0"/>
          <a:chExt cx="0" cy="0"/>
        </a:xfrm>
      </p:grpSpPr>
      <p:sp>
        <p:nvSpPr>
          <p:cNvPr id="82" name="Google Shape;82;p22"/>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3" name="Google Shape;83;p22"/>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4" name="Google Shape;84;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7">
  <p:cSld name="TITLE_AND_BODY_7">
    <p:spTree>
      <p:nvGrpSpPr>
        <p:cNvPr id="85" name="Shape 85"/>
        <p:cNvGrpSpPr/>
        <p:nvPr/>
      </p:nvGrpSpPr>
      <p:grpSpPr>
        <a:xfrm>
          <a:off x="0" y="0"/>
          <a:ext cx="0" cy="0"/>
          <a:chOff x="0" y="0"/>
          <a:chExt cx="0" cy="0"/>
        </a:xfrm>
      </p:grpSpPr>
      <p:sp>
        <p:nvSpPr>
          <p:cNvPr id="86" name="Google Shape;86;p23"/>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7" name="Google Shape;87;p23"/>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88" name="Google Shape;88;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8">
    <p:spTree>
      <p:nvGrpSpPr>
        <p:cNvPr id="89" name="Shape 89"/>
        <p:cNvGrpSpPr/>
        <p:nvPr/>
      </p:nvGrpSpPr>
      <p:grpSpPr>
        <a:xfrm>
          <a:off x="0" y="0"/>
          <a:ext cx="0" cy="0"/>
          <a:chOff x="0" y="0"/>
          <a:chExt cx="0" cy="0"/>
        </a:xfrm>
      </p:grpSpPr>
      <p:sp>
        <p:nvSpPr>
          <p:cNvPr id="90" name="Google Shape;90;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91" name="Google Shape;91;p2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92" name="Google Shape;92;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9">
    <p:spTree>
      <p:nvGrpSpPr>
        <p:cNvPr id="93" name="Shape 93"/>
        <p:cNvGrpSpPr/>
        <p:nvPr/>
      </p:nvGrpSpPr>
      <p:grpSpPr>
        <a:xfrm>
          <a:off x="0" y="0"/>
          <a:ext cx="0" cy="0"/>
          <a:chOff x="0" y="0"/>
          <a:chExt cx="0" cy="0"/>
        </a:xfrm>
      </p:grpSpPr>
      <p:sp>
        <p:nvSpPr>
          <p:cNvPr id="94" name="Google Shape;94;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95" name="Google Shape;95;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96" name="Google Shape;9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10">
    <p:spTree>
      <p:nvGrpSpPr>
        <p:cNvPr id="97" name="Shape 97"/>
        <p:cNvGrpSpPr/>
        <p:nvPr/>
      </p:nvGrpSpPr>
      <p:grpSpPr>
        <a:xfrm>
          <a:off x="0" y="0"/>
          <a:ext cx="0" cy="0"/>
          <a:chOff x="0" y="0"/>
          <a:chExt cx="0" cy="0"/>
        </a:xfrm>
      </p:grpSpPr>
      <p:sp>
        <p:nvSpPr>
          <p:cNvPr id="98" name="Google Shape;98;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99" name="Google Shape;99;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0" name="Google Shape;10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2">
    <p:spTree>
      <p:nvGrpSpPr>
        <p:cNvPr id="101" name="Shape 101"/>
        <p:cNvGrpSpPr/>
        <p:nvPr/>
      </p:nvGrpSpPr>
      <p:grpSpPr>
        <a:xfrm>
          <a:off x="0" y="0"/>
          <a:ext cx="0" cy="0"/>
          <a:chOff x="0" y="0"/>
          <a:chExt cx="0" cy="0"/>
        </a:xfrm>
      </p:grpSpPr>
      <p:sp>
        <p:nvSpPr>
          <p:cNvPr id="102" name="Google Shape;102;p2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03" name="Google Shape;103;p2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04" name="Google Shape;104;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3">
    <p:spTree>
      <p:nvGrpSpPr>
        <p:cNvPr id="105" name="Shape 105"/>
        <p:cNvGrpSpPr/>
        <p:nvPr/>
      </p:nvGrpSpPr>
      <p:grpSpPr>
        <a:xfrm>
          <a:off x="0" y="0"/>
          <a:ext cx="0" cy="0"/>
          <a:chOff x="0" y="0"/>
          <a:chExt cx="0" cy="0"/>
        </a:xfrm>
      </p:grpSpPr>
      <p:sp>
        <p:nvSpPr>
          <p:cNvPr id="106" name="Google Shape;106;p2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07" name="Google Shape;107;p2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08" name="Google Shape;108;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p:cSld name="TITLE_4">
    <p:spTree>
      <p:nvGrpSpPr>
        <p:cNvPr id="109" name="Shape 109"/>
        <p:cNvGrpSpPr/>
        <p:nvPr/>
      </p:nvGrpSpPr>
      <p:grpSpPr>
        <a:xfrm>
          <a:off x="0" y="0"/>
          <a:ext cx="0" cy="0"/>
          <a:chOff x="0" y="0"/>
          <a:chExt cx="0" cy="0"/>
        </a:xfrm>
      </p:grpSpPr>
      <p:sp>
        <p:nvSpPr>
          <p:cNvPr id="110" name="Google Shape;110;p2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11" name="Google Shape;111;p2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12" name="Google Shape;112;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3">
  <p:cSld name="TITLE_5">
    <p:spTree>
      <p:nvGrpSpPr>
        <p:cNvPr id="113" name="Shape 113"/>
        <p:cNvGrpSpPr/>
        <p:nvPr/>
      </p:nvGrpSpPr>
      <p:grpSpPr>
        <a:xfrm>
          <a:off x="0" y="0"/>
          <a:ext cx="0" cy="0"/>
          <a:chOff x="0" y="0"/>
          <a:chExt cx="0" cy="0"/>
        </a:xfrm>
      </p:grpSpPr>
      <p:sp>
        <p:nvSpPr>
          <p:cNvPr id="114" name="Google Shape;114;p3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15" name="Google Shape;115;p3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16" name="Google Shape;116;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x">
  <p:cSld name="TITLE_AND_BODY">
    <p:bg>
      <p:bgPr>
        <a:solidFill>
          <a:schemeClr val="dk1"/>
        </a:solidFill>
      </p:bgPr>
    </p:bg>
    <p:spTree>
      <p:nvGrpSpPr>
        <p:cNvPr id="10" name="Shape 10"/>
        <p:cNvGrpSpPr/>
        <p:nvPr/>
      </p:nvGrpSpPr>
      <p:grpSpPr>
        <a:xfrm>
          <a:off x="0" y="0"/>
          <a:ext cx="0" cy="0"/>
          <a:chOff x="0" y="0"/>
          <a:chExt cx="0" cy="0"/>
        </a:xfrm>
      </p:grpSpPr>
      <p:pic>
        <p:nvPicPr>
          <p:cNvPr id="11" name="Google Shape;11;p4"/>
          <p:cNvPicPr preferRelativeResize="0"/>
          <p:nvPr/>
        </p:nvPicPr>
        <p:blipFill rotWithShape="1">
          <a:blip r:embed="rId2">
            <a:alphaModFix/>
          </a:blip>
          <a:srcRect b="0" l="0" r="0" t="0"/>
          <a:stretch/>
        </p:blipFill>
        <p:spPr>
          <a:xfrm>
            <a:off x="2313687" y="1942375"/>
            <a:ext cx="4516625" cy="12587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11">
    <p:spTree>
      <p:nvGrpSpPr>
        <p:cNvPr id="117" name="Shape 117"/>
        <p:cNvGrpSpPr/>
        <p:nvPr/>
      </p:nvGrpSpPr>
      <p:grpSpPr>
        <a:xfrm>
          <a:off x="0" y="0"/>
          <a:ext cx="0" cy="0"/>
          <a:chOff x="0" y="0"/>
          <a:chExt cx="0" cy="0"/>
        </a:xfrm>
      </p:grpSpPr>
      <p:sp>
        <p:nvSpPr>
          <p:cNvPr id="118" name="Google Shape;118;p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19" name="Google Shape;119;p3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20" name="Google Shape;120;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4">
  <p:cSld name="TITLE_6">
    <p:spTree>
      <p:nvGrpSpPr>
        <p:cNvPr id="121" name="Shape 121"/>
        <p:cNvGrpSpPr/>
        <p:nvPr/>
      </p:nvGrpSpPr>
      <p:grpSpPr>
        <a:xfrm>
          <a:off x="0" y="0"/>
          <a:ext cx="0" cy="0"/>
          <a:chOff x="0" y="0"/>
          <a:chExt cx="0" cy="0"/>
        </a:xfrm>
      </p:grpSpPr>
      <p:sp>
        <p:nvSpPr>
          <p:cNvPr id="122" name="Google Shape;122;p3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9pPr>
          </a:lstStyle>
          <a:p/>
        </p:txBody>
      </p:sp>
      <p:sp>
        <p:nvSpPr>
          <p:cNvPr id="123" name="Google Shape;123;p3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24" name="Google Shape;1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7">
  <p:cSld name="TITLE_7">
    <p:spTree>
      <p:nvGrpSpPr>
        <p:cNvPr id="125" name="Shape 125"/>
        <p:cNvGrpSpPr/>
        <p:nvPr/>
      </p:nvGrpSpPr>
      <p:grpSpPr>
        <a:xfrm>
          <a:off x="0" y="0"/>
          <a:ext cx="0" cy="0"/>
          <a:chOff x="0" y="0"/>
          <a:chExt cx="0" cy="0"/>
        </a:xfrm>
      </p:grpSpPr>
      <p:sp>
        <p:nvSpPr>
          <p:cNvPr id="126" name="Google Shape;126;p3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5200"/>
              <a:buFont typeface="Arial"/>
              <a:buChar char="■"/>
              <a:defRPr b="0" i="0" sz="5200" u="none" cap="none" strike="noStrike">
                <a:solidFill>
                  <a:srgbClr val="000000"/>
                </a:solidFill>
                <a:latin typeface="Arial"/>
                <a:ea typeface="Arial"/>
                <a:cs typeface="Arial"/>
                <a:sym typeface="Arial"/>
              </a:defRPr>
            </a:lvl9pPr>
          </a:lstStyle>
          <a:p/>
        </p:txBody>
      </p:sp>
      <p:sp>
        <p:nvSpPr>
          <p:cNvPr id="127" name="Google Shape;127;p33"/>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128" name="Google Shape;128;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AND_BODY_12">
  <p:cSld name="TITLE_AND_BODY_12">
    <p:spTree>
      <p:nvGrpSpPr>
        <p:cNvPr id="129" name="Shape 129"/>
        <p:cNvGrpSpPr/>
        <p:nvPr/>
      </p:nvGrpSpPr>
      <p:grpSpPr>
        <a:xfrm>
          <a:off x="0" y="0"/>
          <a:ext cx="0" cy="0"/>
          <a:chOff x="0" y="0"/>
          <a:chExt cx="0" cy="0"/>
        </a:xfrm>
      </p:grpSpPr>
      <p:sp>
        <p:nvSpPr>
          <p:cNvPr id="130" name="Google Shape;130;p34"/>
          <p:cNvSpPr txBox="1"/>
          <p:nvPr>
            <p:ph type="title"/>
          </p:nvPr>
        </p:nvSpPr>
        <p:spPr>
          <a:xfrm>
            <a:off x="311700" y="445025"/>
            <a:ext cx="85206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1" name="Google Shape;131;p34"/>
          <p:cNvSpPr txBox="1"/>
          <p:nvPr>
            <p:ph idx="1" type="body"/>
          </p:nvPr>
        </p:nvSpPr>
        <p:spPr>
          <a:xfrm>
            <a:off x="311700" y="1152475"/>
            <a:ext cx="8520600" cy="3416400"/>
          </a:xfrm>
          <a:prstGeom prst="rect">
            <a:avLst/>
          </a:prstGeom>
          <a:noFill/>
          <a:ln>
            <a:noFill/>
          </a:ln>
        </p:spPr>
        <p:txBody>
          <a:bodyPr anchorCtr="0" anchor="ctr"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2" name="Google Shape;132;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13">
    <p:spTree>
      <p:nvGrpSpPr>
        <p:cNvPr id="133" name="Shape 133"/>
        <p:cNvGrpSpPr/>
        <p:nvPr/>
      </p:nvGrpSpPr>
      <p:grpSpPr>
        <a:xfrm>
          <a:off x="0" y="0"/>
          <a:ext cx="0" cy="0"/>
          <a:chOff x="0" y="0"/>
          <a:chExt cx="0" cy="0"/>
        </a:xfrm>
      </p:grpSpPr>
      <p:sp>
        <p:nvSpPr>
          <p:cNvPr id="134" name="Google Shape;134;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135" name="Google Shape;135;p3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15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15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36" name="Google Shape;136;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37" name="Shape 137"/>
        <p:cNvGrpSpPr/>
        <p:nvPr/>
      </p:nvGrpSpPr>
      <p:grpSpPr>
        <a:xfrm>
          <a:off x="0" y="0"/>
          <a:ext cx="0" cy="0"/>
          <a:chOff x="0" y="0"/>
          <a:chExt cx="0" cy="0"/>
        </a:xfrm>
      </p:grpSpPr>
      <p:pic>
        <p:nvPicPr>
          <p:cNvPr id="138" name="Google Shape;138;p36"/>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39" name="Shape 139"/>
        <p:cNvGrpSpPr/>
        <p:nvPr/>
      </p:nvGrpSpPr>
      <p:grpSpPr>
        <a:xfrm>
          <a:off x="0" y="0"/>
          <a:ext cx="0" cy="0"/>
          <a:chOff x="0" y="0"/>
          <a:chExt cx="0" cy="0"/>
        </a:xfrm>
      </p:grpSpPr>
      <p:pic>
        <p:nvPicPr>
          <p:cNvPr id="140" name="Google Shape;140;p37"/>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3" name="Google Shape;143;p3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44" name="Shape 144"/>
        <p:cNvGrpSpPr/>
        <p:nvPr/>
      </p:nvGrpSpPr>
      <p:grpSpPr>
        <a:xfrm>
          <a:off x="0" y="0"/>
          <a:ext cx="0" cy="0"/>
          <a:chOff x="0" y="0"/>
          <a:chExt cx="0" cy="0"/>
        </a:xfrm>
      </p:grpSpPr>
      <p:pic>
        <p:nvPicPr>
          <p:cNvPr id="145" name="Google Shape;145;p39"/>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146" name="Shape 146"/>
        <p:cNvGrpSpPr/>
        <p:nvPr/>
      </p:nvGrpSpPr>
      <p:grpSpPr>
        <a:xfrm>
          <a:off x="0" y="0"/>
          <a:ext cx="0" cy="0"/>
          <a:chOff x="0" y="0"/>
          <a:chExt cx="0" cy="0"/>
        </a:xfrm>
      </p:grpSpPr>
      <p:sp>
        <p:nvSpPr>
          <p:cNvPr id="147" name="Google Shape;147;p4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48" name="Google Shape;148;p40"/>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1">
  <p:cSld name="CUSTOM">
    <p:bg>
      <p:bgPr>
        <a:blipFill>
          <a:blip r:embed="rId2">
            <a:alphaModFix/>
          </a:blip>
          <a:stretch>
            <a:fillRect/>
          </a:stretch>
        </a:blipFill>
      </p:bgPr>
    </p:bg>
    <p:spTree>
      <p:nvGrpSpPr>
        <p:cNvPr id="12" name="Shape 12"/>
        <p:cNvGrpSpPr/>
        <p:nvPr/>
      </p:nvGrpSpPr>
      <p:grpSpPr>
        <a:xfrm>
          <a:off x="0" y="0"/>
          <a:ext cx="0" cy="0"/>
          <a:chOff x="0" y="0"/>
          <a:chExt cx="0" cy="0"/>
        </a:xfrm>
      </p:grpSpPr>
      <p:sp>
        <p:nvSpPr>
          <p:cNvPr id="13" name="Google Shape;13;p5"/>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nton"/>
              <a:buNone/>
              <a:defRPr b="0" i="0" sz="4000" u="none" cap="none" strike="noStrike">
                <a:solidFill>
                  <a:srgbClr val="000000"/>
                </a:solidFill>
                <a:latin typeface="Anton"/>
                <a:ea typeface="Anton"/>
                <a:cs typeface="Anton"/>
                <a:sym typeface="Anton"/>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4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1" name="Google Shape;151;p4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152" name="Shape 152"/>
        <p:cNvGrpSpPr/>
        <p:nvPr/>
      </p:nvGrpSpPr>
      <p:grpSpPr>
        <a:xfrm>
          <a:off x="0" y="0"/>
          <a:ext cx="0" cy="0"/>
          <a:chOff x="0" y="0"/>
          <a:chExt cx="0" cy="0"/>
        </a:xfrm>
      </p:grpSpPr>
      <p:pic>
        <p:nvPicPr>
          <p:cNvPr id="153" name="Google Shape;153;p42"/>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154" name="Shape 154"/>
        <p:cNvGrpSpPr/>
        <p:nvPr/>
      </p:nvGrpSpPr>
      <p:grpSpPr>
        <a:xfrm>
          <a:off x="0" y="0"/>
          <a:ext cx="0" cy="0"/>
          <a:chOff x="0" y="0"/>
          <a:chExt cx="0" cy="0"/>
        </a:xfrm>
      </p:grpSpPr>
      <p:pic>
        <p:nvPicPr>
          <p:cNvPr id="155" name="Google Shape;155;p43"/>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156" name="Shape 156"/>
        <p:cNvGrpSpPr/>
        <p:nvPr/>
      </p:nvGrpSpPr>
      <p:grpSpPr>
        <a:xfrm>
          <a:off x="0" y="0"/>
          <a:ext cx="0" cy="0"/>
          <a:chOff x="0" y="0"/>
          <a:chExt cx="0" cy="0"/>
        </a:xfrm>
      </p:grpSpPr>
      <p:pic>
        <p:nvPicPr>
          <p:cNvPr id="157" name="Google Shape;157;p44"/>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158" name="Shape 158"/>
        <p:cNvGrpSpPr/>
        <p:nvPr/>
      </p:nvGrpSpPr>
      <p:grpSpPr>
        <a:xfrm>
          <a:off x="0" y="0"/>
          <a:ext cx="0" cy="0"/>
          <a:chOff x="0" y="0"/>
          <a:chExt cx="0" cy="0"/>
        </a:xfrm>
      </p:grpSpPr>
      <p:sp>
        <p:nvSpPr>
          <p:cNvPr id="159" name="Google Shape;159;p4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45"/>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61" name="Shape 161"/>
        <p:cNvGrpSpPr/>
        <p:nvPr/>
      </p:nvGrpSpPr>
      <p:grpSpPr>
        <a:xfrm>
          <a:off x="0" y="0"/>
          <a:ext cx="0" cy="0"/>
          <a:chOff x="0" y="0"/>
          <a:chExt cx="0" cy="0"/>
        </a:xfrm>
      </p:grpSpPr>
      <p:pic>
        <p:nvPicPr>
          <p:cNvPr id="162" name="Google Shape;162;p4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163" name="Shape 163"/>
        <p:cNvGrpSpPr/>
        <p:nvPr/>
      </p:nvGrpSpPr>
      <p:grpSpPr>
        <a:xfrm>
          <a:off x="0" y="0"/>
          <a:ext cx="0" cy="0"/>
          <a:chOff x="0" y="0"/>
          <a:chExt cx="0" cy="0"/>
        </a:xfrm>
      </p:grpSpPr>
      <p:pic>
        <p:nvPicPr>
          <p:cNvPr id="164" name="Google Shape;164;p47"/>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165" name="Shape 165"/>
        <p:cNvGrpSpPr/>
        <p:nvPr/>
      </p:nvGrpSpPr>
      <p:grpSpPr>
        <a:xfrm>
          <a:off x="0" y="0"/>
          <a:ext cx="0" cy="0"/>
          <a:chOff x="0" y="0"/>
          <a:chExt cx="0" cy="0"/>
        </a:xfrm>
      </p:grpSpPr>
      <p:pic>
        <p:nvPicPr>
          <p:cNvPr id="166" name="Google Shape;166;p48"/>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167" name="Shape 167"/>
        <p:cNvGrpSpPr/>
        <p:nvPr/>
      </p:nvGrpSpPr>
      <p:grpSpPr>
        <a:xfrm>
          <a:off x="0" y="0"/>
          <a:ext cx="0" cy="0"/>
          <a:chOff x="0" y="0"/>
          <a:chExt cx="0" cy="0"/>
        </a:xfrm>
      </p:grpSpPr>
      <p:pic>
        <p:nvPicPr>
          <p:cNvPr id="168" name="Google Shape;168;p49"/>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169" name="Shape 169"/>
        <p:cNvGrpSpPr/>
        <p:nvPr/>
      </p:nvGrpSpPr>
      <p:grpSpPr>
        <a:xfrm>
          <a:off x="0" y="0"/>
          <a:ext cx="0" cy="0"/>
          <a:chOff x="0" y="0"/>
          <a:chExt cx="0" cy="0"/>
        </a:xfrm>
      </p:grpSpPr>
      <p:pic>
        <p:nvPicPr>
          <p:cNvPr id="170" name="Google Shape;170;p50"/>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6">
  <p:cSld name="CUSTOM_36">
    <p:spTree>
      <p:nvGrpSpPr>
        <p:cNvPr id="14" name="Shape 14"/>
        <p:cNvGrpSpPr/>
        <p:nvPr/>
      </p:nvGrpSpPr>
      <p:grpSpPr>
        <a:xfrm>
          <a:off x="0" y="0"/>
          <a:ext cx="0" cy="0"/>
          <a:chOff x="0" y="0"/>
          <a:chExt cx="0" cy="0"/>
        </a:xfrm>
      </p:grpSpPr>
      <p:sp>
        <p:nvSpPr>
          <p:cNvPr id="15" name="Google Shape;15;p6"/>
          <p:cNvSpPr/>
          <p:nvPr/>
        </p:nvSpPr>
        <p:spPr>
          <a:xfrm>
            <a:off x="3626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 name="Google Shape;16;p6"/>
          <p:cNvPicPr preferRelativeResize="0"/>
          <p:nvPr/>
        </p:nvPicPr>
        <p:blipFill rotWithShape="1">
          <a:blip r:embed="rId2">
            <a:alphaModFix/>
          </a:blip>
          <a:srcRect b="0" l="0" r="0" t="0"/>
          <a:stretch/>
        </p:blipFill>
        <p:spPr>
          <a:xfrm>
            <a:off x="7567925" y="4659625"/>
            <a:ext cx="1186526" cy="330675"/>
          </a:xfrm>
          <a:prstGeom prst="rect">
            <a:avLst/>
          </a:prstGeom>
          <a:noFill/>
          <a:ln>
            <a:noFill/>
          </a:ln>
        </p:spPr>
      </p:pic>
      <p:sp>
        <p:nvSpPr>
          <p:cNvPr id="17" name="Google Shape;17;p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 name="Google Shape;18;p6"/>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9" name="Google Shape;19;p6"/>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0" name="Google Shape;20;p6"/>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1" name="Google Shape;21;p6"/>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2" name="Google Shape;22;p6"/>
          <p:cNvPicPr preferRelativeResize="0"/>
          <p:nvPr/>
        </p:nvPicPr>
        <p:blipFill rotWithShape="1">
          <a:blip r:embed="rId3">
            <a:alphaModFix/>
          </a:blip>
          <a:srcRect b="0" l="0" r="0" t="0"/>
          <a:stretch/>
        </p:blipFill>
        <p:spPr>
          <a:xfrm>
            <a:off x="5276200" y="1391289"/>
            <a:ext cx="196500" cy="196500"/>
          </a:xfrm>
          <a:prstGeom prst="rect">
            <a:avLst/>
          </a:prstGeom>
          <a:noFill/>
          <a:ln>
            <a:noFill/>
          </a:ln>
        </p:spPr>
      </p:pic>
      <p:sp>
        <p:nvSpPr>
          <p:cNvPr id="23" name="Google Shape;23;p6"/>
          <p:cNvSpPr/>
          <p:nvPr/>
        </p:nvSpPr>
        <p:spPr>
          <a:xfrm>
            <a:off x="1243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5" name="Google Shape;25;p6"/>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6" name="Google Shape;26;p6"/>
          <p:cNvCxnSpPr/>
          <p:nvPr/>
        </p:nvCxnSpPr>
        <p:spPr>
          <a:xfrm>
            <a:off x="1377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7" name="Google Shape;27;p6"/>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8" name="Google Shape;28;p6"/>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9" name="Google Shape;29;p6"/>
          <p:cNvPicPr preferRelativeResize="0"/>
          <p:nvPr/>
        </p:nvPicPr>
        <p:blipFill rotWithShape="1">
          <a:blip r:embed="rId3">
            <a:alphaModFix/>
          </a:blip>
          <a:srcRect b="0" l="0" r="0" t="0"/>
          <a:stretch/>
        </p:blipFill>
        <p:spPr>
          <a:xfrm>
            <a:off x="2966250" y="1391289"/>
            <a:ext cx="196500" cy="196500"/>
          </a:xfrm>
          <a:prstGeom prst="rect">
            <a:avLst/>
          </a:prstGeom>
          <a:noFill/>
          <a:ln>
            <a:noFill/>
          </a:ln>
        </p:spPr>
      </p:pic>
      <p:sp>
        <p:nvSpPr>
          <p:cNvPr id="30" name="Google Shape;30;p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32" name="Google Shape;32;p6"/>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33" name="Google Shape;33;p6"/>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34" name="Google Shape;34;p6"/>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35" name="Google Shape;35;p6"/>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36" name="Google Shape;36;p6"/>
          <p:cNvPicPr preferRelativeResize="0"/>
          <p:nvPr/>
        </p:nvPicPr>
        <p:blipFill rotWithShape="1">
          <a:blip r:embed="rId3">
            <a:alphaModFix/>
          </a:blip>
          <a:srcRect b="0" l="0" r="0" t="0"/>
          <a:stretch/>
        </p:blipFill>
        <p:spPr>
          <a:xfrm>
            <a:off x="7733250" y="1391289"/>
            <a:ext cx="196500" cy="196500"/>
          </a:xfrm>
          <a:prstGeom prst="rect">
            <a:avLst/>
          </a:prstGeom>
          <a:noFill/>
          <a:ln>
            <a:noFill/>
          </a:ln>
        </p:spPr>
      </p:pic>
      <p:sp>
        <p:nvSpPr>
          <p:cNvPr id="37" name="Google Shape;37;p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s-419"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171" name="Shape 171"/>
        <p:cNvGrpSpPr/>
        <p:nvPr/>
      </p:nvGrpSpPr>
      <p:grpSpPr>
        <a:xfrm>
          <a:off x="0" y="0"/>
          <a:ext cx="0" cy="0"/>
          <a:chOff x="0" y="0"/>
          <a:chExt cx="0" cy="0"/>
        </a:xfrm>
      </p:grpSpPr>
      <p:sp>
        <p:nvSpPr>
          <p:cNvPr id="172" name="Google Shape;172;p5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3" name="Google Shape;173;p5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74" name="Shape 174"/>
        <p:cNvGrpSpPr/>
        <p:nvPr/>
      </p:nvGrpSpPr>
      <p:grpSpPr>
        <a:xfrm>
          <a:off x="0" y="0"/>
          <a:ext cx="0" cy="0"/>
          <a:chOff x="0" y="0"/>
          <a:chExt cx="0" cy="0"/>
        </a:xfrm>
      </p:grpSpPr>
      <p:pic>
        <p:nvPicPr>
          <p:cNvPr id="175" name="Google Shape;175;p52"/>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180" name="Shape 180"/>
        <p:cNvGrpSpPr/>
        <p:nvPr/>
      </p:nvGrpSpPr>
      <p:grpSpPr>
        <a:xfrm>
          <a:off x="0" y="0"/>
          <a:ext cx="0" cy="0"/>
          <a:chOff x="0" y="0"/>
          <a:chExt cx="0" cy="0"/>
        </a:xfrm>
      </p:grpSpPr>
      <p:pic>
        <p:nvPicPr>
          <p:cNvPr id="181" name="Google Shape;181;p5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182" name="Shape 182"/>
        <p:cNvGrpSpPr/>
        <p:nvPr/>
      </p:nvGrpSpPr>
      <p:grpSpPr>
        <a:xfrm>
          <a:off x="0" y="0"/>
          <a:ext cx="0" cy="0"/>
          <a:chOff x="0" y="0"/>
          <a:chExt cx="0" cy="0"/>
        </a:xfrm>
      </p:grpSpPr>
      <p:pic>
        <p:nvPicPr>
          <p:cNvPr id="183" name="Google Shape;183;p55"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84" name="Shape 184"/>
        <p:cNvGrpSpPr/>
        <p:nvPr/>
      </p:nvGrpSpPr>
      <p:grpSpPr>
        <a:xfrm>
          <a:off x="0" y="0"/>
          <a:ext cx="0" cy="0"/>
          <a:chOff x="0" y="0"/>
          <a:chExt cx="0" cy="0"/>
        </a:xfrm>
      </p:grpSpPr>
      <p:sp>
        <p:nvSpPr>
          <p:cNvPr id="185" name="Google Shape;185;p5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86" name="Google Shape;186;p5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187" name="Google Shape;187;p5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88" name="Shape 188"/>
        <p:cNvGrpSpPr/>
        <p:nvPr/>
      </p:nvGrpSpPr>
      <p:grpSpPr>
        <a:xfrm>
          <a:off x="0" y="0"/>
          <a:ext cx="0" cy="0"/>
          <a:chOff x="0" y="0"/>
          <a:chExt cx="0" cy="0"/>
        </a:xfrm>
      </p:grpSpPr>
      <p:pic>
        <p:nvPicPr>
          <p:cNvPr id="189" name="Google Shape;189;p57"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5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92" name="Google Shape;192;p5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93" name="Shape 193"/>
        <p:cNvGrpSpPr/>
        <p:nvPr/>
      </p:nvGrpSpPr>
      <p:grpSpPr>
        <a:xfrm>
          <a:off x="0" y="0"/>
          <a:ext cx="0" cy="0"/>
          <a:chOff x="0" y="0"/>
          <a:chExt cx="0" cy="0"/>
        </a:xfrm>
      </p:grpSpPr>
      <p:pic>
        <p:nvPicPr>
          <p:cNvPr id="194" name="Google Shape;194;p59"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195" name="Shape 195"/>
        <p:cNvGrpSpPr/>
        <p:nvPr/>
      </p:nvGrpSpPr>
      <p:grpSpPr>
        <a:xfrm>
          <a:off x="0" y="0"/>
          <a:ext cx="0" cy="0"/>
          <a:chOff x="0" y="0"/>
          <a:chExt cx="0" cy="0"/>
        </a:xfrm>
      </p:grpSpPr>
      <p:pic>
        <p:nvPicPr>
          <p:cNvPr id="196" name="Google Shape;196;p6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197" name="Shape 197"/>
        <p:cNvGrpSpPr/>
        <p:nvPr/>
      </p:nvGrpSpPr>
      <p:grpSpPr>
        <a:xfrm>
          <a:off x="0" y="0"/>
          <a:ext cx="0" cy="0"/>
          <a:chOff x="0" y="0"/>
          <a:chExt cx="0" cy="0"/>
        </a:xfrm>
      </p:grpSpPr>
      <p:pic>
        <p:nvPicPr>
          <p:cNvPr id="198" name="Google Shape;198;p6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3">
  <p:cSld name="CUSTOM_2">
    <p:bg>
      <p:bgPr>
        <a:blipFill>
          <a:blip r:embed="rId2">
            <a:alphaModFix/>
          </a:blip>
          <a:stretch>
            <a:fillRect/>
          </a:stretch>
        </a:blipFill>
      </p:bgPr>
    </p:bg>
    <p:spTree>
      <p:nvGrpSpPr>
        <p:cNvPr id="38" name="Shape 38"/>
        <p:cNvGrpSpPr/>
        <p:nvPr/>
      </p:nvGrpSpPr>
      <p:grpSpPr>
        <a:xfrm>
          <a:off x="0" y="0"/>
          <a:ext cx="0" cy="0"/>
          <a:chOff x="0" y="0"/>
          <a:chExt cx="0" cy="0"/>
        </a:xfrm>
      </p:grpSpPr>
      <p:sp>
        <p:nvSpPr>
          <p:cNvPr id="39" name="Google Shape;39;p7"/>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E0FF00"/>
              </a:buClr>
              <a:buSzPts val="4000"/>
              <a:buFont typeface="Anton"/>
              <a:buNone/>
              <a:defRPr b="0" i="0" sz="4000" u="none" cap="none" strike="noStrike">
                <a:solidFill>
                  <a:srgbClr val="E0FF00"/>
                </a:solidFill>
                <a:latin typeface="Anton"/>
                <a:ea typeface="Anton"/>
                <a:cs typeface="Anton"/>
                <a:sym typeface="Anton"/>
              </a:defRPr>
            </a:lvl1pPr>
            <a:lvl2pPr lvl="1"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2pPr>
            <a:lvl3pPr lvl="2"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3pPr>
            <a:lvl4pPr lvl="3"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4pPr>
            <a:lvl5pPr lvl="4"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5pPr>
            <a:lvl6pPr lvl="5"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6pPr>
            <a:lvl7pPr lvl="6"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7pPr>
            <a:lvl8pPr lvl="7"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8pPr>
            <a:lvl9pPr lvl="8"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199" name="Shape 199"/>
        <p:cNvGrpSpPr/>
        <p:nvPr/>
      </p:nvGrpSpPr>
      <p:grpSpPr>
        <a:xfrm>
          <a:off x="0" y="0"/>
          <a:ext cx="0" cy="0"/>
          <a:chOff x="0" y="0"/>
          <a:chExt cx="0" cy="0"/>
        </a:xfrm>
      </p:grpSpPr>
      <p:pic>
        <p:nvPicPr>
          <p:cNvPr id="200" name="Google Shape;200;p6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201" name="Shape 201"/>
        <p:cNvGrpSpPr/>
        <p:nvPr/>
      </p:nvGrpSpPr>
      <p:grpSpPr>
        <a:xfrm>
          <a:off x="0" y="0"/>
          <a:ext cx="0" cy="0"/>
          <a:chOff x="0" y="0"/>
          <a:chExt cx="0" cy="0"/>
        </a:xfrm>
      </p:grpSpPr>
      <p:pic>
        <p:nvPicPr>
          <p:cNvPr id="202" name="Google Shape;202;p6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03" name="Shape 203"/>
        <p:cNvGrpSpPr/>
        <p:nvPr/>
      </p:nvGrpSpPr>
      <p:grpSpPr>
        <a:xfrm>
          <a:off x="0" y="0"/>
          <a:ext cx="0" cy="0"/>
          <a:chOff x="0" y="0"/>
          <a:chExt cx="0" cy="0"/>
        </a:xfrm>
      </p:grpSpPr>
      <p:pic>
        <p:nvPicPr>
          <p:cNvPr id="204" name="Google Shape;204;p6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205" name="Shape 205"/>
        <p:cNvGrpSpPr/>
        <p:nvPr/>
      </p:nvGrpSpPr>
      <p:grpSpPr>
        <a:xfrm>
          <a:off x="0" y="0"/>
          <a:ext cx="0" cy="0"/>
          <a:chOff x="0" y="0"/>
          <a:chExt cx="0" cy="0"/>
        </a:xfrm>
      </p:grpSpPr>
      <p:pic>
        <p:nvPicPr>
          <p:cNvPr id="206" name="Google Shape;206;p65"/>
          <p:cNvPicPr preferRelativeResize="0"/>
          <p:nvPr/>
        </p:nvPicPr>
        <p:blipFill rotWithShape="1">
          <a:blip r:embed="rId2">
            <a:alphaModFix/>
          </a:blip>
          <a:srcRect b="0" l="0" r="0" t="0"/>
          <a:stretch/>
        </p:blipFill>
        <p:spPr>
          <a:xfrm>
            <a:off x="7800200" y="4740050"/>
            <a:ext cx="1057500" cy="2461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11" name="Shape 211"/>
        <p:cNvGrpSpPr/>
        <p:nvPr/>
      </p:nvGrpSpPr>
      <p:grpSpPr>
        <a:xfrm>
          <a:off x="0" y="0"/>
          <a:ext cx="0" cy="0"/>
          <a:chOff x="0" y="0"/>
          <a:chExt cx="0" cy="0"/>
        </a:xfrm>
      </p:grpSpPr>
      <p:sp>
        <p:nvSpPr>
          <p:cNvPr id="212" name="Google Shape;212;p67"/>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213" name="Google Shape;213;p67"/>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4" name="Google Shape;214;p6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5" name="Shape 215"/>
        <p:cNvGrpSpPr/>
        <p:nvPr/>
      </p:nvGrpSpPr>
      <p:grpSpPr>
        <a:xfrm>
          <a:off x="0" y="0"/>
          <a:ext cx="0" cy="0"/>
          <a:chOff x="0" y="0"/>
          <a:chExt cx="0" cy="0"/>
        </a:xfrm>
      </p:grpSpPr>
      <p:sp>
        <p:nvSpPr>
          <p:cNvPr id="216" name="Google Shape;216;p6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17" name="Google Shape;217;p6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218" name="Google Shape;218;p6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9" name="Shape 219"/>
        <p:cNvGrpSpPr/>
        <p:nvPr/>
      </p:nvGrpSpPr>
      <p:grpSpPr>
        <a:xfrm>
          <a:off x="0" y="0"/>
          <a:ext cx="0" cy="0"/>
          <a:chOff x="0" y="0"/>
          <a:chExt cx="0" cy="0"/>
        </a:xfrm>
      </p:grpSpPr>
      <p:sp>
        <p:nvSpPr>
          <p:cNvPr id="220" name="Google Shape;220;p6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221" name="Google Shape;221;p6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2" name="Shape 222"/>
        <p:cNvGrpSpPr/>
        <p:nvPr/>
      </p:nvGrpSpPr>
      <p:grpSpPr>
        <a:xfrm>
          <a:off x="0" y="0"/>
          <a:ext cx="0" cy="0"/>
          <a:chOff x="0" y="0"/>
          <a:chExt cx="0" cy="0"/>
        </a:xfrm>
      </p:grpSpPr>
      <p:sp>
        <p:nvSpPr>
          <p:cNvPr id="223" name="Google Shape;223;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4" name="Google Shape;224;p7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25" name="Google Shape;225;p7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26" name="Google Shape;226;p7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7" name="Shape 227"/>
        <p:cNvGrpSpPr/>
        <p:nvPr/>
      </p:nvGrpSpPr>
      <p:grpSpPr>
        <a:xfrm>
          <a:off x="0" y="0"/>
          <a:ext cx="0" cy="0"/>
          <a:chOff x="0" y="0"/>
          <a:chExt cx="0" cy="0"/>
        </a:xfrm>
      </p:grpSpPr>
      <p:sp>
        <p:nvSpPr>
          <p:cNvPr id="228" name="Google Shape;228;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229" name="Google Shape;229;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30" name="Shape 230"/>
        <p:cNvGrpSpPr/>
        <p:nvPr/>
      </p:nvGrpSpPr>
      <p:grpSpPr>
        <a:xfrm>
          <a:off x="0" y="0"/>
          <a:ext cx="0" cy="0"/>
          <a:chOff x="0" y="0"/>
          <a:chExt cx="0" cy="0"/>
        </a:xfrm>
      </p:grpSpPr>
      <p:sp>
        <p:nvSpPr>
          <p:cNvPr id="231" name="Google Shape;231;p72"/>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232" name="Google Shape;232;p72"/>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33" name="Google Shape;233;p7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4">
  <p:cSld name="CUSTOM_3">
    <p:bg>
      <p:bgPr>
        <a:gradFill>
          <a:gsLst>
            <a:gs pos="0">
              <a:srgbClr val="E0FF00"/>
            </a:gs>
            <a:gs pos="100000">
              <a:srgbClr val="3CEFAB"/>
            </a:gs>
          </a:gsLst>
          <a:lin ang="10801400" scaled="0"/>
        </a:gradFill>
      </p:bgPr>
    </p:bg>
    <p:spTree>
      <p:nvGrpSpPr>
        <p:cNvPr id="40" name="Shape 40"/>
        <p:cNvGrpSpPr/>
        <p:nvPr/>
      </p:nvGrpSpPr>
      <p:grpSpPr>
        <a:xfrm>
          <a:off x="0" y="0"/>
          <a:ext cx="0" cy="0"/>
          <a:chOff x="0" y="0"/>
          <a:chExt cx="0" cy="0"/>
        </a:xfrm>
      </p:grpSpPr>
      <p:sp>
        <p:nvSpPr>
          <p:cNvPr id="41" name="Google Shape;41;p8"/>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nton"/>
              <a:buNone/>
              <a:defRPr b="0" i="0" sz="4000" u="none" cap="none" strike="noStrike">
                <a:solidFill>
                  <a:srgbClr val="000000"/>
                </a:solidFill>
                <a:latin typeface="Anton"/>
                <a:ea typeface="Anton"/>
                <a:cs typeface="Anton"/>
                <a:sym typeface="Anton"/>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34" name="Shape 234"/>
        <p:cNvGrpSpPr/>
        <p:nvPr/>
      </p:nvGrpSpPr>
      <p:grpSpPr>
        <a:xfrm>
          <a:off x="0" y="0"/>
          <a:ext cx="0" cy="0"/>
          <a:chOff x="0" y="0"/>
          <a:chExt cx="0" cy="0"/>
        </a:xfrm>
      </p:grpSpPr>
      <p:sp>
        <p:nvSpPr>
          <p:cNvPr id="235" name="Google Shape;235;p73"/>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236" name="Google Shape;236;p7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37" name="Shape 237"/>
        <p:cNvGrpSpPr/>
        <p:nvPr/>
      </p:nvGrpSpPr>
      <p:grpSpPr>
        <a:xfrm>
          <a:off x="0" y="0"/>
          <a:ext cx="0" cy="0"/>
          <a:chOff x="0" y="0"/>
          <a:chExt cx="0" cy="0"/>
        </a:xfrm>
      </p:grpSpPr>
      <p:sp>
        <p:nvSpPr>
          <p:cNvPr id="238" name="Google Shape;238;p7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74"/>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240" name="Google Shape;240;p74"/>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41" name="Google Shape;241;p74"/>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sp>
        <p:nvSpPr>
          <p:cNvPr id="242" name="Google Shape;242;p7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3" name="Shape 243"/>
        <p:cNvGrpSpPr/>
        <p:nvPr/>
      </p:nvGrpSpPr>
      <p:grpSpPr>
        <a:xfrm>
          <a:off x="0" y="0"/>
          <a:ext cx="0" cy="0"/>
          <a:chOff x="0" y="0"/>
          <a:chExt cx="0" cy="0"/>
        </a:xfrm>
      </p:grpSpPr>
      <p:sp>
        <p:nvSpPr>
          <p:cNvPr id="244" name="Google Shape;244;p75"/>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45" name="Google Shape;245;p7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6" name="Shape 246"/>
        <p:cNvGrpSpPr/>
        <p:nvPr/>
      </p:nvGrpSpPr>
      <p:grpSpPr>
        <a:xfrm>
          <a:off x="0" y="0"/>
          <a:ext cx="0" cy="0"/>
          <a:chOff x="0" y="0"/>
          <a:chExt cx="0" cy="0"/>
        </a:xfrm>
      </p:grpSpPr>
      <p:sp>
        <p:nvSpPr>
          <p:cNvPr id="247" name="Google Shape;247;p7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248" name="Google Shape;248;p7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0"/>
              </a:spcBef>
              <a:spcAft>
                <a:spcPts val="0"/>
              </a:spcAft>
              <a:buSzPts val="1400"/>
              <a:buChar char="○"/>
              <a:defRPr/>
            </a:lvl2pPr>
            <a:lvl3pPr indent="-317500" lvl="2" marL="1371600" rtl="0" algn="ctr">
              <a:lnSpc>
                <a:spcPct val="115000"/>
              </a:lnSpc>
              <a:spcBef>
                <a:spcPts val="0"/>
              </a:spcBef>
              <a:spcAft>
                <a:spcPts val="0"/>
              </a:spcAft>
              <a:buSzPts val="1400"/>
              <a:buChar char="■"/>
              <a:defRPr/>
            </a:lvl3pPr>
            <a:lvl4pPr indent="-317500" lvl="3" marL="1828800" rtl="0" algn="ctr">
              <a:lnSpc>
                <a:spcPct val="115000"/>
              </a:lnSpc>
              <a:spcBef>
                <a:spcPts val="0"/>
              </a:spcBef>
              <a:spcAft>
                <a:spcPts val="0"/>
              </a:spcAft>
              <a:buSzPts val="1400"/>
              <a:buChar char="●"/>
              <a:defRPr/>
            </a:lvl4pPr>
            <a:lvl5pPr indent="-317500" lvl="4" marL="2286000" rtl="0" algn="ctr">
              <a:lnSpc>
                <a:spcPct val="115000"/>
              </a:lnSpc>
              <a:spcBef>
                <a:spcPts val="0"/>
              </a:spcBef>
              <a:spcAft>
                <a:spcPts val="0"/>
              </a:spcAft>
              <a:buSzPts val="1400"/>
              <a:buChar char="○"/>
              <a:defRPr/>
            </a:lvl5pPr>
            <a:lvl6pPr indent="-317500" lvl="5" marL="2743200" rtl="0" algn="ctr">
              <a:lnSpc>
                <a:spcPct val="115000"/>
              </a:lnSpc>
              <a:spcBef>
                <a:spcPts val="0"/>
              </a:spcBef>
              <a:spcAft>
                <a:spcPts val="0"/>
              </a:spcAft>
              <a:buSzPts val="1400"/>
              <a:buChar char="■"/>
              <a:defRPr/>
            </a:lvl6pPr>
            <a:lvl7pPr indent="-317500" lvl="6" marL="3200400" rtl="0" algn="ctr">
              <a:lnSpc>
                <a:spcPct val="115000"/>
              </a:lnSpc>
              <a:spcBef>
                <a:spcPts val="0"/>
              </a:spcBef>
              <a:spcAft>
                <a:spcPts val="0"/>
              </a:spcAft>
              <a:buSzPts val="1400"/>
              <a:buChar char="●"/>
              <a:defRPr/>
            </a:lvl7pPr>
            <a:lvl8pPr indent="-317500" lvl="7" marL="3657600" rtl="0" algn="ctr">
              <a:lnSpc>
                <a:spcPct val="115000"/>
              </a:lnSpc>
              <a:spcBef>
                <a:spcPts val="0"/>
              </a:spcBef>
              <a:spcAft>
                <a:spcPts val="0"/>
              </a:spcAft>
              <a:buSzPts val="1400"/>
              <a:buChar char="○"/>
              <a:defRPr/>
            </a:lvl8pPr>
            <a:lvl9pPr indent="-317500" lvl="8" marL="4114800" rtl="0" algn="ctr">
              <a:lnSpc>
                <a:spcPct val="115000"/>
              </a:lnSpc>
              <a:spcBef>
                <a:spcPts val="0"/>
              </a:spcBef>
              <a:spcAft>
                <a:spcPts val="0"/>
              </a:spcAft>
              <a:buSzPts val="1400"/>
              <a:buChar char="■"/>
              <a:defRPr/>
            </a:lvl9pPr>
          </a:lstStyle>
          <a:p/>
        </p:txBody>
      </p:sp>
      <p:sp>
        <p:nvSpPr>
          <p:cNvPr id="249" name="Google Shape;249;p7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0" name="Shape 250"/>
        <p:cNvGrpSpPr/>
        <p:nvPr/>
      </p:nvGrpSpPr>
      <p:grpSpPr>
        <a:xfrm>
          <a:off x="0" y="0"/>
          <a:ext cx="0" cy="0"/>
          <a:chOff x="0" y="0"/>
          <a:chExt cx="0" cy="0"/>
        </a:xfrm>
      </p:grpSpPr>
      <p:sp>
        <p:nvSpPr>
          <p:cNvPr id="251" name="Google Shape;251;p7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252" name="Shape 252"/>
        <p:cNvGrpSpPr/>
        <p:nvPr/>
      </p:nvGrpSpPr>
      <p:grpSpPr>
        <a:xfrm>
          <a:off x="0" y="0"/>
          <a:ext cx="0" cy="0"/>
          <a:chOff x="0" y="0"/>
          <a:chExt cx="0" cy="0"/>
        </a:xfrm>
      </p:grpSpPr>
      <p:pic>
        <p:nvPicPr>
          <p:cNvPr id="253" name="Google Shape;253;p7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254" name="Shape 254"/>
        <p:cNvGrpSpPr/>
        <p:nvPr/>
      </p:nvGrpSpPr>
      <p:grpSpPr>
        <a:xfrm>
          <a:off x="0" y="0"/>
          <a:ext cx="0" cy="0"/>
          <a:chOff x="0" y="0"/>
          <a:chExt cx="0" cy="0"/>
        </a:xfrm>
      </p:grpSpPr>
      <p:pic>
        <p:nvPicPr>
          <p:cNvPr id="255" name="Google Shape;255;p79"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256" name="Shape 256"/>
        <p:cNvGrpSpPr/>
        <p:nvPr/>
      </p:nvGrpSpPr>
      <p:grpSpPr>
        <a:xfrm>
          <a:off x="0" y="0"/>
          <a:ext cx="0" cy="0"/>
          <a:chOff x="0" y="0"/>
          <a:chExt cx="0" cy="0"/>
        </a:xfrm>
      </p:grpSpPr>
      <p:pic>
        <p:nvPicPr>
          <p:cNvPr id="257" name="Google Shape;257;p8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258" name="Shape 258"/>
        <p:cNvGrpSpPr/>
        <p:nvPr/>
      </p:nvGrpSpPr>
      <p:grpSpPr>
        <a:xfrm>
          <a:off x="0" y="0"/>
          <a:ext cx="0" cy="0"/>
          <a:chOff x="0" y="0"/>
          <a:chExt cx="0" cy="0"/>
        </a:xfrm>
      </p:grpSpPr>
      <p:pic>
        <p:nvPicPr>
          <p:cNvPr id="259" name="Google Shape;259;p8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260" name="Shape 260"/>
        <p:cNvGrpSpPr/>
        <p:nvPr/>
      </p:nvGrpSpPr>
      <p:grpSpPr>
        <a:xfrm>
          <a:off x="0" y="0"/>
          <a:ext cx="0" cy="0"/>
          <a:chOff x="0" y="0"/>
          <a:chExt cx="0" cy="0"/>
        </a:xfrm>
      </p:grpSpPr>
      <p:sp>
        <p:nvSpPr>
          <p:cNvPr id="261" name="Google Shape;261;p8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8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5">
  <p:cSld name="CUSTOM_4">
    <p:bg>
      <p:bgPr>
        <a:blipFill>
          <a:blip r:embed="rId2">
            <a:alphaModFix/>
          </a:blip>
          <a:stretch>
            <a:fillRect/>
          </a:stretch>
        </a:blipFill>
      </p:bgPr>
    </p:bg>
    <p:spTree>
      <p:nvGrpSpPr>
        <p:cNvPr id="42" name="Shape 42"/>
        <p:cNvGrpSpPr/>
        <p:nvPr/>
      </p:nvGrpSpPr>
      <p:grpSpPr>
        <a:xfrm>
          <a:off x="0" y="0"/>
          <a:ext cx="0" cy="0"/>
          <a:chOff x="0" y="0"/>
          <a:chExt cx="0" cy="0"/>
        </a:xfrm>
      </p:grpSpPr>
      <p:sp>
        <p:nvSpPr>
          <p:cNvPr id="43" name="Google Shape;43;p9"/>
          <p:cNvSpPr txBox="1"/>
          <p:nvPr>
            <p:ph type="title"/>
          </p:nvPr>
        </p:nvSpPr>
        <p:spPr>
          <a:xfrm>
            <a:off x="761250" y="1528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E0FF00"/>
              </a:buClr>
              <a:buSzPts val="4000"/>
              <a:buFont typeface="Anton"/>
              <a:buNone/>
              <a:defRPr b="0" i="0" sz="4000" u="none" cap="none" strike="noStrike">
                <a:solidFill>
                  <a:srgbClr val="E0FF00"/>
                </a:solidFill>
                <a:latin typeface="Anton"/>
                <a:ea typeface="Anton"/>
                <a:cs typeface="Anton"/>
                <a:sym typeface="Anton"/>
              </a:defRPr>
            </a:lvl1pPr>
            <a:lvl2pPr lvl="1"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2pPr>
            <a:lvl3pPr lvl="2"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3pPr>
            <a:lvl4pPr lvl="3"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4pPr>
            <a:lvl5pPr lvl="4"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5pPr>
            <a:lvl6pPr lvl="5"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6pPr>
            <a:lvl7pPr lvl="6"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7pPr>
            <a:lvl8pPr lvl="7"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8pPr>
            <a:lvl9pPr lvl="8" marR="0" rtl="0" algn="l">
              <a:lnSpc>
                <a:spcPct val="100000"/>
              </a:lnSpc>
              <a:spcBef>
                <a:spcPts val="0"/>
              </a:spcBef>
              <a:spcAft>
                <a:spcPts val="0"/>
              </a:spcAft>
              <a:buClr>
                <a:srgbClr val="E0FF00"/>
              </a:buClr>
              <a:buSzPts val="1400"/>
              <a:buFont typeface="Arial"/>
              <a:buNone/>
              <a:defRPr b="0" i="0" sz="1400" u="none" cap="none" strike="noStrike">
                <a:solidFill>
                  <a:srgbClr val="E0FF00"/>
                </a:solidFill>
                <a:latin typeface="Arial"/>
                <a:ea typeface="Arial"/>
                <a:cs typeface="Arial"/>
                <a:sym typeface="Arial"/>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63" name="Shape 263"/>
        <p:cNvGrpSpPr/>
        <p:nvPr/>
      </p:nvGrpSpPr>
      <p:grpSpPr>
        <a:xfrm>
          <a:off x="0" y="0"/>
          <a:ext cx="0" cy="0"/>
          <a:chOff x="0" y="0"/>
          <a:chExt cx="0" cy="0"/>
        </a:xfrm>
      </p:grpSpPr>
      <p:pic>
        <p:nvPicPr>
          <p:cNvPr id="264" name="Google Shape;264;p8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265" name="Shape 265"/>
        <p:cNvGrpSpPr/>
        <p:nvPr/>
      </p:nvGrpSpPr>
      <p:grpSpPr>
        <a:xfrm>
          <a:off x="0" y="0"/>
          <a:ext cx="0" cy="0"/>
          <a:chOff x="0" y="0"/>
          <a:chExt cx="0" cy="0"/>
        </a:xfrm>
      </p:grpSpPr>
      <p:sp>
        <p:nvSpPr>
          <p:cNvPr id="266" name="Google Shape;266;p8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7" name="Google Shape;267;p8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268" name="Shape 268"/>
        <p:cNvGrpSpPr/>
        <p:nvPr/>
      </p:nvGrpSpPr>
      <p:grpSpPr>
        <a:xfrm>
          <a:off x="0" y="0"/>
          <a:ext cx="0" cy="0"/>
          <a:chOff x="0" y="0"/>
          <a:chExt cx="0" cy="0"/>
        </a:xfrm>
      </p:grpSpPr>
      <p:pic>
        <p:nvPicPr>
          <p:cNvPr id="269" name="Google Shape;269;p8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74" name="Shape 274"/>
        <p:cNvGrpSpPr/>
        <p:nvPr/>
      </p:nvGrpSpPr>
      <p:grpSpPr>
        <a:xfrm>
          <a:off x="0" y="0"/>
          <a:ext cx="0" cy="0"/>
          <a:chOff x="0" y="0"/>
          <a:chExt cx="0" cy="0"/>
        </a:xfrm>
      </p:grpSpPr>
      <p:sp>
        <p:nvSpPr>
          <p:cNvPr id="275" name="Google Shape;275;p8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76" name="Google Shape;276;p8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7" name="Google Shape;277;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8" name="Shape 278"/>
        <p:cNvGrpSpPr/>
        <p:nvPr/>
      </p:nvGrpSpPr>
      <p:grpSpPr>
        <a:xfrm>
          <a:off x="0" y="0"/>
          <a:ext cx="0" cy="0"/>
          <a:chOff x="0" y="0"/>
          <a:chExt cx="0" cy="0"/>
        </a:xfrm>
      </p:grpSpPr>
      <p:sp>
        <p:nvSpPr>
          <p:cNvPr id="279" name="Google Shape;279;p8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80" name="Google Shape;280;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81" name="Shape 281"/>
        <p:cNvGrpSpPr/>
        <p:nvPr/>
      </p:nvGrpSpPr>
      <p:grpSpPr>
        <a:xfrm>
          <a:off x="0" y="0"/>
          <a:ext cx="0" cy="0"/>
          <a:chOff x="0" y="0"/>
          <a:chExt cx="0" cy="0"/>
        </a:xfrm>
      </p:grpSpPr>
      <p:sp>
        <p:nvSpPr>
          <p:cNvPr id="282" name="Google Shape;282;p8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3" name="Google Shape;283;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84" name="Google Shape;284;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5" name="Shape 285"/>
        <p:cNvGrpSpPr/>
        <p:nvPr/>
      </p:nvGrpSpPr>
      <p:grpSpPr>
        <a:xfrm>
          <a:off x="0" y="0"/>
          <a:ext cx="0" cy="0"/>
          <a:chOff x="0" y="0"/>
          <a:chExt cx="0" cy="0"/>
        </a:xfrm>
      </p:grpSpPr>
      <p:sp>
        <p:nvSpPr>
          <p:cNvPr id="286" name="Google Shape;286;p9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7" name="Google Shape;287;p9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8" name="Google Shape;288;p9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89" name="Google Shape;289;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0" name="Shape 290"/>
        <p:cNvGrpSpPr/>
        <p:nvPr/>
      </p:nvGrpSpPr>
      <p:grpSpPr>
        <a:xfrm>
          <a:off x="0" y="0"/>
          <a:ext cx="0" cy="0"/>
          <a:chOff x="0" y="0"/>
          <a:chExt cx="0" cy="0"/>
        </a:xfrm>
      </p:grpSpPr>
      <p:sp>
        <p:nvSpPr>
          <p:cNvPr id="291" name="Google Shape;291;p9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92" name="Google Shape;292;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3" name="Shape 293"/>
        <p:cNvGrpSpPr/>
        <p:nvPr/>
      </p:nvGrpSpPr>
      <p:grpSpPr>
        <a:xfrm>
          <a:off x="0" y="0"/>
          <a:ext cx="0" cy="0"/>
          <a:chOff x="0" y="0"/>
          <a:chExt cx="0" cy="0"/>
        </a:xfrm>
      </p:grpSpPr>
      <p:sp>
        <p:nvSpPr>
          <p:cNvPr id="294" name="Google Shape;294;p9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95" name="Google Shape;295;p9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96" name="Google Shape;296;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7" name="Shape 297"/>
        <p:cNvGrpSpPr/>
        <p:nvPr/>
      </p:nvGrpSpPr>
      <p:grpSpPr>
        <a:xfrm>
          <a:off x="0" y="0"/>
          <a:ext cx="0" cy="0"/>
          <a:chOff x="0" y="0"/>
          <a:chExt cx="0" cy="0"/>
        </a:xfrm>
      </p:grpSpPr>
      <p:sp>
        <p:nvSpPr>
          <p:cNvPr id="298" name="Google Shape;298;p9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99" name="Google Shape;299;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6">
  <p:cSld name="CUSTOM_5">
    <p:bg>
      <p:bgPr>
        <a:gradFill>
          <a:gsLst>
            <a:gs pos="0">
              <a:srgbClr val="EF89D2"/>
            </a:gs>
            <a:gs pos="100000">
              <a:srgbClr val="E0FF00"/>
            </a:gs>
          </a:gsLst>
          <a:lin ang="10801400" scaled="0"/>
        </a:gradFill>
      </p:bgPr>
    </p:bg>
    <p:spTree>
      <p:nvGrpSpPr>
        <p:cNvPr id="44" name="Shape 44"/>
        <p:cNvGrpSpPr/>
        <p:nvPr/>
      </p:nvGrpSpPr>
      <p:grpSpPr>
        <a:xfrm>
          <a:off x="0" y="0"/>
          <a:ext cx="0" cy="0"/>
          <a:chOff x="0" y="0"/>
          <a:chExt cx="0" cy="0"/>
        </a:xfrm>
      </p:grpSpPr>
      <p:sp>
        <p:nvSpPr>
          <p:cNvPr id="45" name="Google Shape;45;p10"/>
          <p:cNvSpPr txBox="1"/>
          <p:nvPr>
            <p:ph type="title"/>
          </p:nvPr>
        </p:nvSpPr>
        <p:spPr>
          <a:xfrm>
            <a:off x="761250" y="1909050"/>
            <a:ext cx="7621500" cy="13254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000000"/>
              </a:buClr>
              <a:buSzPts val="4000"/>
              <a:buFont typeface="Anton"/>
              <a:buNone/>
              <a:defRPr b="0" i="0" sz="4000" u="none" cap="none" strike="noStrike">
                <a:solidFill>
                  <a:srgbClr val="000000"/>
                </a:solidFill>
                <a:latin typeface="Anton"/>
                <a:ea typeface="Anton"/>
                <a:cs typeface="Anton"/>
                <a:sym typeface="Anton"/>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00" name="Shape 300"/>
        <p:cNvGrpSpPr/>
        <p:nvPr/>
      </p:nvGrpSpPr>
      <p:grpSpPr>
        <a:xfrm>
          <a:off x="0" y="0"/>
          <a:ext cx="0" cy="0"/>
          <a:chOff x="0" y="0"/>
          <a:chExt cx="0" cy="0"/>
        </a:xfrm>
      </p:grpSpPr>
      <p:sp>
        <p:nvSpPr>
          <p:cNvPr id="301" name="Google Shape;301;p9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9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03" name="Google Shape;303;p9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04" name="Google Shape;304;p9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305" name="Google Shape;305;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6" name="Shape 306"/>
        <p:cNvGrpSpPr/>
        <p:nvPr/>
      </p:nvGrpSpPr>
      <p:grpSpPr>
        <a:xfrm>
          <a:off x="0" y="0"/>
          <a:ext cx="0" cy="0"/>
          <a:chOff x="0" y="0"/>
          <a:chExt cx="0" cy="0"/>
        </a:xfrm>
      </p:grpSpPr>
      <p:sp>
        <p:nvSpPr>
          <p:cNvPr id="307" name="Google Shape;307;p9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308" name="Google Shape;308;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09" name="Shape 309"/>
        <p:cNvGrpSpPr/>
        <p:nvPr/>
      </p:nvGrpSpPr>
      <p:grpSpPr>
        <a:xfrm>
          <a:off x="0" y="0"/>
          <a:ext cx="0" cy="0"/>
          <a:chOff x="0" y="0"/>
          <a:chExt cx="0" cy="0"/>
        </a:xfrm>
      </p:grpSpPr>
      <p:sp>
        <p:nvSpPr>
          <p:cNvPr id="310" name="Google Shape;310;p9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311" name="Google Shape;311;p9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312" name="Google Shape;312;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3" name="Shape 313"/>
        <p:cNvGrpSpPr/>
        <p:nvPr/>
      </p:nvGrpSpPr>
      <p:grpSpPr>
        <a:xfrm>
          <a:off x="0" y="0"/>
          <a:ext cx="0" cy="0"/>
          <a:chOff x="0" y="0"/>
          <a:chExt cx="0" cy="0"/>
        </a:xfrm>
      </p:grpSpPr>
      <p:sp>
        <p:nvSpPr>
          <p:cNvPr id="314" name="Google Shape;314;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315" name="Shape 315"/>
        <p:cNvGrpSpPr/>
        <p:nvPr/>
      </p:nvGrpSpPr>
      <p:grpSpPr>
        <a:xfrm>
          <a:off x="0" y="0"/>
          <a:ext cx="0" cy="0"/>
          <a:chOff x="0" y="0"/>
          <a:chExt cx="0" cy="0"/>
        </a:xfrm>
      </p:grpSpPr>
      <p:pic>
        <p:nvPicPr>
          <p:cNvPr id="316" name="Google Shape;316;p9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317" name="Shape 317"/>
        <p:cNvGrpSpPr/>
        <p:nvPr/>
      </p:nvGrpSpPr>
      <p:grpSpPr>
        <a:xfrm>
          <a:off x="0" y="0"/>
          <a:ext cx="0" cy="0"/>
          <a:chOff x="0" y="0"/>
          <a:chExt cx="0" cy="0"/>
        </a:xfrm>
      </p:grpSpPr>
      <p:pic>
        <p:nvPicPr>
          <p:cNvPr id="318" name="Google Shape;318;p99"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319" name="Shape 319"/>
        <p:cNvGrpSpPr/>
        <p:nvPr/>
      </p:nvGrpSpPr>
      <p:grpSpPr>
        <a:xfrm>
          <a:off x="0" y="0"/>
          <a:ext cx="0" cy="0"/>
          <a:chOff x="0" y="0"/>
          <a:chExt cx="0" cy="0"/>
        </a:xfrm>
      </p:grpSpPr>
      <p:pic>
        <p:nvPicPr>
          <p:cNvPr id="320" name="Google Shape;320;p10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321" name="Shape 321"/>
        <p:cNvGrpSpPr/>
        <p:nvPr/>
      </p:nvGrpSpPr>
      <p:grpSpPr>
        <a:xfrm>
          <a:off x="0" y="0"/>
          <a:ext cx="0" cy="0"/>
          <a:chOff x="0" y="0"/>
          <a:chExt cx="0" cy="0"/>
        </a:xfrm>
      </p:grpSpPr>
      <p:pic>
        <p:nvPicPr>
          <p:cNvPr id="322" name="Google Shape;322;p10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323" name="Shape 323"/>
        <p:cNvGrpSpPr/>
        <p:nvPr/>
      </p:nvGrpSpPr>
      <p:grpSpPr>
        <a:xfrm>
          <a:off x="0" y="0"/>
          <a:ext cx="0" cy="0"/>
          <a:chOff x="0" y="0"/>
          <a:chExt cx="0" cy="0"/>
        </a:xfrm>
      </p:grpSpPr>
      <p:pic>
        <p:nvPicPr>
          <p:cNvPr id="324" name="Google Shape;324;p102"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325" name="Shape 325"/>
        <p:cNvGrpSpPr/>
        <p:nvPr/>
      </p:nvGrpSpPr>
      <p:grpSpPr>
        <a:xfrm>
          <a:off x="0" y="0"/>
          <a:ext cx="0" cy="0"/>
          <a:chOff x="0" y="0"/>
          <a:chExt cx="0" cy="0"/>
        </a:xfrm>
      </p:grpSpPr>
      <p:sp>
        <p:nvSpPr>
          <p:cNvPr id="326" name="Google Shape;326;p10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7" name="Google Shape;327;p10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2"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slideLayout" Target="../slideLayouts/slideLayout53.xml"/><Relationship Id="rId3" Type="http://schemas.openxmlformats.org/officeDocument/2006/relationships/slideLayout" Target="../slideLayouts/slideLayout54.xml"/><Relationship Id="rId4" Type="http://schemas.openxmlformats.org/officeDocument/2006/relationships/slideLayout" Target="../slideLayouts/slideLayout55.xml"/><Relationship Id="rId9" Type="http://schemas.openxmlformats.org/officeDocument/2006/relationships/slideLayout" Target="../slideLayouts/slideLayout60.xml"/><Relationship Id="rId5" Type="http://schemas.openxmlformats.org/officeDocument/2006/relationships/slideLayout" Target="../slideLayouts/slideLayout56.xml"/><Relationship Id="rId6" Type="http://schemas.openxmlformats.org/officeDocument/2006/relationships/slideLayout" Target="../slideLayouts/slideLayout57.xml"/><Relationship Id="rId7" Type="http://schemas.openxmlformats.org/officeDocument/2006/relationships/slideLayout" Target="../slideLayouts/slideLayout58.xml"/><Relationship Id="rId8" Type="http://schemas.openxmlformats.org/officeDocument/2006/relationships/slideLayout" Target="../slideLayouts/slideLayout59.xml"/><Relationship Id="rId11" Type="http://schemas.openxmlformats.org/officeDocument/2006/relationships/slideLayout" Target="../slideLayouts/slideLayout62.xml"/><Relationship Id="rId10" Type="http://schemas.openxmlformats.org/officeDocument/2006/relationships/slideLayout" Target="../slideLayouts/slideLayout61.xml"/><Relationship Id="rId13" Type="http://schemas.openxmlformats.org/officeDocument/2006/relationships/theme" Target="../theme/theme6.xml"/><Relationship Id="rId12" Type="http://schemas.openxmlformats.org/officeDocument/2006/relationships/slideLayout" Target="../slideLayouts/slideLayout63.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 Id="rId20" Type="http://schemas.openxmlformats.org/officeDocument/2006/relationships/theme" Target="../theme/theme7.xml"/><Relationship Id="rId11" Type="http://schemas.openxmlformats.org/officeDocument/2006/relationships/slideLayout" Target="../slideLayouts/slideLayout74.xml"/><Relationship Id="rId10" Type="http://schemas.openxmlformats.org/officeDocument/2006/relationships/slideLayout" Target="../slideLayouts/slideLayout73.xml"/><Relationship Id="rId13" Type="http://schemas.openxmlformats.org/officeDocument/2006/relationships/slideLayout" Target="../slideLayouts/slideLayout76.xml"/><Relationship Id="rId12" Type="http://schemas.openxmlformats.org/officeDocument/2006/relationships/slideLayout" Target="../slideLayouts/slideLayout75.xml"/><Relationship Id="rId15" Type="http://schemas.openxmlformats.org/officeDocument/2006/relationships/slideLayout" Target="../slideLayouts/slideLayout78.xml"/><Relationship Id="rId14" Type="http://schemas.openxmlformats.org/officeDocument/2006/relationships/slideLayout" Target="../slideLayouts/slideLayout77.xml"/><Relationship Id="rId17" Type="http://schemas.openxmlformats.org/officeDocument/2006/relationships/slideLayout" Target="../slideLayouts/slideLayout80.xml"/><Relationship Id="rId16" Type="http://schemas.openxmlformats.org/officeDocument/2006/relationships/slideLayout" Target="../slideLayouts/slideLayout79.xml"/><Relationship Id="rId19" Type="http://schemas.openxmlformats.org/officeDocument/2006/relationships/slideLayout" Target="../slideLayouts/slideLayout82.xml"/><Relationship Id="rId18"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20" Type="http://schemas.openxmlformats.org/officeDocument/2006/relationships/slideLayout" Target="../slideLayouts/slideLayout102.xml"/><Relationship Id="rId22" Type="http://schemas.openxmlformats.org/officeDocument/2006/relationships/slideLayout" Target="../slideLayouts/slideLayout104.xml"/><Relationship Id="rId21" Type="http://schemas.openxmlformats.org/officeDocument/2006/relationships/slideLayout" Target="../slideLayouts/slideLayout103.xml"/><Relationship Id="rId24" Type="http://schemas.openxmlformats.org/officeDocument/2006/relationships/slideLayout" Target="../slideLayouts/slideLayout106.xml"/><Relationship Id="rId23" Type="http://schemas.openxmlformats.org/officeDocument/2006/relationships/slideLayout" Target="../slideLayouts/slideLayout105.xml"/><Relationship Id="rId26" Type="http://schemas.openxmlformats.org/officeDocument/2006/relationships/theme" Target="../theme/theme4.xml"/><Relationship Id="rId25" Type="http://schemas.openxmlformats.org/officeDocument/2006/relationships/slideLayout" Target="../slideLayouts/slideLayout107.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3" Type="http://schemas.openxmlformats.org/officeDocument/2006/relationships/slideLayout" Target="../slideLayouts/slideLayout95.xml"/><Relationship Id="rId12" Type="http://schemas.openxmlformats.org/officeDocument/2006/relationships/slideLayout" Target="../slideLayouts/slideLayout94.xml"/><Relationship Id="rId15" Type="http://schemas.openxmlformats.org/officeDocument/2006/relationships/slideLayout" Target="../slideLayouts/slideLayout97.xml"/><Relationship Id="rId14" Type="http://schemas.openxmlformats.org/officeDocument/2006/relationships/slideLayout" Target="../slideLayouts/slideLayout96.xml"/><Relationship Id="rId17" Type="http://schemas.openxmlformats.org/officeDocument/2006/relationships/slideLayout" Target="../slideLayouts/slideLayout99.xml"/><Relationship Id="rId16" Type="http://schemas.openxmlformats.org/officeDocument/2006/relationships/slideLayout" Target="../slideLayouts/slideLayout98.xml"/><Relationship Id="rId19" Type="http://schemas.openxmlformats.org/officeDocument/2006/relationships/slideLayout" Target="../slideLayouts/slideLayout101.xml"/><Relationship Id="rId18" Type="http://schemas.openxmlformats.org/officeDocument/2006/relationships/slideLayout" Target="../slideLayouts/slideLayout100.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 Id="rId31" Type="http://schemas.openxmlformats.org/officeDocument/2006/relationships/slideLayout" Target="../slideLayouts/slideLayout138.xml"/><Relationship Id="rId30" Type="http://schemas.openxmlformats.org/officeDocument/2006/relationships/slideLayout" Target="../slideLayouts/slideLayout137.xml"/><Relationship Id="rId33" Type="http://schemas.openxmlformats.org/officeDocument/2006/relationships/slideLayout" Target="../slideLayouts/slideLayout140.xml"/><Relationship Id="rId32" Type="http://schemas.openxmlformats.org/officeDocument/2006/relationships/slideLayout" Target="../slideLayouts/slideLayout139.xml"/><Relationship Id="rId35" Type="http://schemas.openxmlformats.org/officeDocument/2006/relationships/slideLayout" Target="../slideLayouts/slideLayout142.xml"/><Relationship Id="rId34" Type="http://schemas.openxmlformats.org/officeDocument/2006/relationships/slideLayout" Target="../slideLayouts/slideLayout141.xml"/><Relationship Id="rId36" Type="http://schemas.openxmlformats.org/officeDocument/2006/relationships/theme" Target="../theme/theme3.xml"/><Relationship Id="rId20" Type="http://schemas.openxmlformats.org/officeDocument/2006/relationships/slideLayout" Target="../slideLayouts/slideLayout127.xml"/><Relationship Id="rId22" Type="http://schemas.openxmlformats.org/officeDocument/2006/relationships/slideLayout" Target="../slideLayouts/slideLayout129.xml"/><Relationship Id="rId21" Type="http://schemas.openxmlformats.org/officeDocument/2006/relationships/slideLayout" Target="../slideLayouts/slideLayout128.xml"/><Relationship Id="rId24" Type="http://schemas.openxmlformats.org/officeDocument/2006/relationships/slideLayout" Target="../slideLayouts/slideLayout131.xml"/><Relationship Id="rId23" Type="http://schemas.openxmlformats.org/officeDocument/2006/relationships/slideLayout" Target="../slideLayouts/slideLayout130.xml"/><Relationship Id="rId26" Type="http://schemas.openxmlformats.org/officeDocument/2006/relationships/slideLayout" Target="../slideLayouts/slideLayout133.xml"/><Relationship Id="rId25" Type="http://schemas.openxmlformats.org/officeDocument/2006/relationships/slideLayout" Target="../slideLayouts/slideLayout132.xml"/><Relationship Id="rId28" Type="http://schemas.openxmlformats.org/officeDocument/2006/relationships/slideLayout" Target="../slideLayouts/slideLayout135.xml"/><Relationship Id="rId27" Type="http://schemas.openxmlformats.org/officeDocument/2006/relationships/slideLayout" Target="../slideLayouts/slideLayout134.xml"/><Relationship Id="rId29" Type="http://schemas.openxmlformats.org/officeDocument/2006/relationships/slideLayout" Target="../slideLayouts/slideLayout136.xml"/><Relationship Id="rId11" Type="http://schemas.openxmlformats.org/officeDocument/2006/relationships/slideLayout" Target="../slideLayouts/slideLayout118.xml"/><Relationship Id="rId10" Type="http://schemas.openxmlformats.org/officeDocument/2006/relationships/slideLayout" Target="../slideLayouts/slideLayout117.xml"/><Relationship Id="rId13" Type="http://schemas.openxmlformats.org/officeDocument/2006/relationships/slideLayout" Target="../slideLayouts/slideLayout120.xml"/><Relationship Id="rId12" Type="http://schemas.openxmlformats.org/officeDocument/2006/relationships/slideLayout" Target="../slideLayouts/slideLayout119.xml"/><Relationship Id="rId15" Type="http://schemas.openxmlformats.org/officeDocument/2006/relationships/slideLayout" Target="../slideLayouts/slideLayout122.xml"/><Relationship Id="rId14" Type="http://schemas.openxmlformats.org/officeDocument/2006/relationships/slideLayout" Target="../slideLayouts/slideLayout121.xml"/><Relationship Id="rId17" Type="http://schemas.openxmlformats.org/officeDocument/2006/relationships/slideLayout" Target="../slideLayouts/slideLayout124.xml"/><Relationship Id="rId16" Type="http://schemas.openxmlformats.org/officeDocument/2006/relationships/slideLayout" Target="../slideLayouts/slideLayout123.xml"/><Relationship Id="rId19" Type="http://schemas.openxmlformats.org/officeDocument/2006/relationships/slideLayout" Target="../slideLayouts/slideLayout126.xml"/><Relationship Id="rId18" Type="http://schemas.openxmlformats.org/officeDocument/2006/relationships/slideLayout" Target="../slideLayouts/slideLayout125.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slideLayout" Target="../slideLayouts/slideLayout144.xml"/><Relationship Id="rId3" Type="http://schemas.openxmlformats.org/officeDocument/2006/relationships/slideLayout" Target="../slideLayouts/slideLayout145.xml"/><Relationship Id="rId4" Type="http://schemas.openxmlformats.org/officeDocument/2006/relationships/slideLayout" Target="../slideLayouts/slideLayout146.xml"/><Relationship Id="rId9" Type="http://schemas.openxmlformats.org/officeDocument/2006/relationships/slideLayout" Target="../slideLayouts/slideLayout151.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11" Type="http://schemas.openxmlformats.org/officeDocument/2006/relationships/slideLayout" Target="../slideLayouts/slideLayout153.xml"/><Relationship Id="rId10" Type="http://schemas.openxmlformats.org/officeDocument/2006/relationships/slideLayout" Target="../slideLayouts/slideLayout152.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76" name="Shape 176"/>
        <p:cNvGrpSpPr/>
        <p:nvPr/>
      </p:nvGrpSpPr>
      <p:grpSpPr>
        <a:xfrm>
          <a:off x="0" y="0"/>
          <a:ext cx="0" cy="0"/>
          <a:chOff x="0" y="0"/>
          <a:chExt cx="0" cy="0"/>
        </a:xfrm>
      </p:grpSpPr>
      <p:sp>
        <p:nvSpPr>
          <p:cNvPr id="177" name="Google Shape;177;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178" name="Google Shape;178;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179" name="Google Shape;179;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07" name="Shape 207"/>
        <p:cNvGrpSpPr/>
        <p:nvPr/>
      </p:nvGrpSpPr>
      <p:grpSpPr>
        <a:xfrm>
          <a:off x="0" y="0"/>
          <a:ext cx="0" cy="0"/>
          <a:chOff x="0" y="0"/>
          <a:chExt cx="0" cy="0"/>
        </a:xfrm>
      </p:grpSpPr>
      <p:sp>
        <p:nvSpPr>
          <p:cNvPr id="208" name="Google Shape;208;p6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209" name="Google Shape;209;p6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10" name="Google Shape;210;p6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70" name="Shape 270"/>
        <p:cNvGrpSpPr/>
        <p:nvPr/>
      </p:nvGrpSpPr>
      <p:grpSpPr>
        <a:xfrm>
          <a:off x="0" y="0"/>
          <a:ext cx="0" cy="0"/>
          <a:chOff x="0" y="0"/>
          <a:chExt cx="0" cy="0"/>
        </a:xfrm>
      </p:grpSpPr>
      <p:sp>
        <p:nvSpPr>
          <p:cNvPr id="271" name="Google Shape;271;p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272" name="Google Shape;272;p8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273" name="Google Shape;273;p8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730" r:id="rId1"/>
    <p:sldLayoutId id="2147483731" r:id="rId2"/>
    <p:sldLayoutId id="2147483732" r:id="rId3"/>
    <p:sldLayoutId id="2147483733" r:id="rId4"/>
    <p:sldLayoutId id="2147483734" r:id="rId5"/>
    <p:sldLayoutId id="2147483735" r:id="rId6"/>
    <p:sldLayoutId id="2147483736" r:id="rId7"/>
    <p:sldLayoutId id="2147483737" r:id="rId8"/>
    <p:sldLayoutId id="2147483738" r:id="rId9"/>
    <p:sldLayoutId id="2147483739" r:id="rId10"/>
    <p:sldLayoutId id="2147483740" r:id="rId11"/>
    <p:sldLayoutId id="2147483741" r:id="rId12"/>
    <p:sldLayoutId id="2147483742" r:id="rId13"/>
    <p:sldLayoutId id="2147483743" r:id="rId14"/>
    <p:sldLayoutId id="2147483744" r:id="rId15"/>
    <p:sldLayoutId id="2147483745" r:id="rId16"/>
    <p:sldLayoutId id="2147483746" r:id="rId17"/>
    <p:sldLayoutId id="2147483747" r:id="rId18"/>
    <p:sldLayoutId id="2147483748" r:id="rId19"/>
    <p:sldLayoutId id="2147483749" r:id="rId20"/>
    <p:sldLayoutId id="2147483750" r:id="rId21"/>
    <p:sldLayoutId id="2147483751" r:id="rId22"/>
    <p:sldLayoutId id="2147483752" r:id="rId23"/>
    <p:sldLayoutId id="2147483753" r:id="rId24"/>
    <p:sldLayoutId id="2147483754"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345" name="Shape 345"/>
        <p:cNvGrpSpPr/>
        <p:nvPr/>
      </p:nvGrpSpPr>
      <p:grpSpPr>
        <a:xfrm>
          <a:off x="0" y="0"/>
          <a:ext cx="0" cy="0"/>
          <a:chOff x="0" y="0"/>
          <a:chExt cx="0" cy="0"/>
        </a:xfrm>
      </p:grpSpPr>
      <p:sp>
        <p:nvSpPr>
          <p:cNvPr id="346" name="Google Shape;346;p1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347" name="Google Shape;347;p1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348" name="Google Shape;348;p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 id="2147483773" r:id="rId19"/>
    <p:sldLayoutId id="2147483774" r:id="rId20"/>
    <p:sldLayoutId id="2147483775" r:id="rId21"/>
    <p:sldLayoutId id="2147483776" r:id="rId22"/>
    <p:sldLayoutId id="2147483777" r:id="rId23"/>
    <p:sldLayoutId id="2147483778" r:id="rId24"/>
    <p:sldLayoutId id="2147483779" r:id="rId25"/>
    <p:sldLayoutId id="2147483780" r:id="rId26"/>
    <p:sldLayoutId id="2147483781" r:id="rId27"/>
    <p:sldLayoutId id="2147483782" r:id="rId28"/>
    <p:sldLayoutId id="2147483783" r:id="rId29"/>
    <p:sldLayoutId id="2147483784" r:id="rId30"/>
    <p:sldLayoutId id="2147483785" r:id="rId31"/>
    <p:sldLayoutId id="2147483786" r:id="rId32"/>
    <p:sldLayoutId id="2147483787" r:id="rId33"/>
    <p:sldLayoutId id="2147483788" r:id="rId34"/>
    <p:sldLayoutId id="2147483789"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45" name="Shape 445"/>
        <p:cNvGrpSpPr/>
        <p:nvPr/>
      </p:nvGrpSpPr>
      <p:grpSpPr>
        <a:xfrm>
          <a:off x="0" y="0"/>
          <a:ext cx="0" cy="0"/>
          <a:chOff x="0" y="0"/>
          <a:chExt cx="0" cy="0"/>
        </a:xfrm>
      </p:grpSpPr>
      <p:sp>
        <p:nvSpPr>
          <p:cNvPr id="446" name="Google Shape;446;p1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447" name="Google Shape;447;p1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448" name="Google Shape;448;p1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1.xml"/><Relationship Id="rId3" Type="http://schemas.openxmlformats.org/officeDocument/2006/relationships/image" Target="../media/image8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12.xml"/><Relationship Id="rId3" Type="http://schemas.openxmlformats.org/officeDocument/2006/relationships/image" Target="../media/image83.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4.xml"/><Relationship Id="rId3" Type="http://schemas.openxmlformats.org/officeDocument/2006/relationships/image" Target="../media/image8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15.xml"/><Relationship Id="rId3" Type="http://schemas.openxmlformats.org/officeDocument/2006/relationships/image" Target="../media/image83.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16.xml"/><Relationship Id="rId3" Type="http://schemas.openxmlformats.org/officeDocument/2006/relationships/image" Target="../media/image83.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18.xml"/><Relationship Id="rId3" Type="http://schemas.openxmlformats.org/officeDocument/2006/relationships/image" Target="../media/image8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19.xml"/><Relationship Id="rId3" Type="http://schemas.openxmlformats.org/officeDocument/2006/relationships/image" Target="../media/image81.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21.xml"/><Relationship Id="rId3" Type="http://schemas.openxmlformats.org/officeDocument/2006/relationships/image" Target="../media/image8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22.xml"/><Relationship Id="rId3" Type="http://schemas.openxmlformats.org/officeDocument/2006/relationships/image" Target="../media/image83.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23.xml"/><Relationship Id="rId3" Type="http://schemas.openxmlformats.org/officeDocument/2006/relationships/image" Target="../media/image9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24.xml"/><Relationship Id="rId3" Type="http://schemas.openxmlformats.org/officeDocument/2006/relationships/image" Target="../media/image94.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26.xml"/><Relationship Id="rId3" Type="http://schemas.openxmlformats.org/officeDocument/2006/relationships/image" Target="../media/image8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27.xml"/><Relationship Id="rId3" Type="http://schemas.openxmlformats.org/officeDocument/2006/relationships/image" Target="../media/image83.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28.xml"/><Relationship Id="rId3" Type="http://schemas.openxmlformats.org/officeDocument/2006/relationships/image" Target="../media/image9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29.xml"/><Relationship Id="rId3" Type="http://schemas.openxmlformats.org/officeDocument/2006/relationships/image" Target="../media/image94.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xml"/><Relationship Id="rId3" Type="http://schemas.openxmlformats.org/officeDocument/2006/relationships/image" Target="../media/image81.png"/><Relationship Id="rId4" Type="http://schemas.openxmlformats.org/officeDocument/2006/relationships/image" Target="../media/image8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31.xml"/><Relationship Id="rId3" Type="http://schemas.openxmlformats.org/officeDocument/2006/relationships/image" Target="../media/image9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32.xml"/><Relationship Id="rId3" Type="http://schemas.openxmlformats.org/officeDocument/2006/relationships/image" Target="../media/image94.pn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33.xml"/><Relationship Id="rId3" Type="http://schemas.openxmlformats.org/officeDocument/2006/relationships/image" Target="../media/image8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34.xml"/><Relationship Id="rId3" Type="http://schemas.openxmlformats.org/officeDocument/2006/relationships/image" Target="../media/image81.png"/><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35.xml"/><Relationship Id="rId3" Type="http://schemas.openxmlformats.org/officeDocument/2006/relationships/image" Target="../media/image81.png"/><Relationship Id="rId4" Type="http://schemas.openxmlformats.org/officeDocument/2006/relationships/image" Target="../media/image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37.xml"/><Relationship Id="rId3" Type="http://schemas.openxmlformats.org/officeDocument/2006/relationships/image" Target="../media/image9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38.xml"/><Relationship Id="rId3" Type="http://schemas.openxmlformats.org/officeDocument/2006/relationships/image" Target="../media/image94.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8.xml"/><Relationship Id="rId2" Type="http://schemas.openxmlformats.org/officeDocument/2006/relationships/notesSlide" Target="../notesSlides/notesSlide39.xml"/><Relationship Id="rId3" Type="http://schemas.openxmlformats.org/officeDocument/2006/relationships/image" Target="../media/image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1.png"/><Relationship Id="rId4" Type="http://schemas.openxmlformats.org/officeDocument/2006/relationships/image" Target="../media/image8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40.xml"/><Relationship Id="rId3" Type="http://schemas.openxmlformats.org/officeDocument/2006/relationships/image" Target="../media/image83.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41.xml"/><Relationship Id="rId3" Type="http://schemas.openxmlformats.org/officeDocument/2006/relationships/image" Target="../media/image83.png"/><Relationship Id="rId4" Type="http://schemas.openxmlformats.org/officeDocument/2006/relationships/image" Target="../media/image4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43.xml"/><Relationship Id="rId3" Type="http://schemas.openxmlformats.org/officeDocument/2006/relationships/image" Target="../media/image8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44.xml"/><Relationship Id="rId3" Type="http://schemas.openxmlformats.org/officeDocument/2006/relationships/image" Target="../media/image83.png"/><Relationship Id="rId4" Type="http://schemas.openxmlformats.org/officeDocument/2006/relationships/image" Target="../media/image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5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46.xml"/><Relationship Id="rId3" Type="http://schemas.openxmlformats.org/officeDocument/2006/relationships/image" Target="../media/image8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47.xml"/><Relationship Id="rId3" Type="http://schemas.openxmlformats.org/officeDocument/2006/relationships/image" Target="../media/image81.png"/><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48.xml"/><Relationship Id="rId3" Type="http://schemas.openxmlformats.org/officeDocument/2006/relationships/image" Target="../media/image81.png"/><Relationship Id="rId4" Type="http://schemas.openxmlformats.org/officeDocument/2006/relationships/image" Target="../media/image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49.xml"/><Relationship Id="rId3" Type="http://schemas.openxmlformats.org/officeDocument/2006/relationships/image" Target="../media/image12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3.png"/><Relationship Id="rId4" Type="http://schemas.openxmlformats.org/officeDocument/2006/relationships/image" Target="../media/image94.png"/><Relationship Id="rId5"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3.xml"/><Relationship Id="rId2" Type="http://schemas.openxmlformats.org/officeDocument/2006/relationships/notesSlide" Target="../notesSlides/notesSlide7.xml"/><Relationship Id="rId3" Type="http://schemas.openxmlformats.org/officeDocument/2006/relationships/image" Target="../media/image8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8.xml"/><Relationship Id="rId3" Type="http://schemas.openxmlformats.org/officeDocument/2006/relationships/image" Target="../media/image83.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9.xml"/><Relationship Id="rId3" Type="http://schemas.openxmlformats.org/officeDocument/2006/relationships/image" Target="../media/image83.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160"/>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lang="es-419" sz="4000">
                <a:solidFill>
                  <a:srgbClr val="EAFF6A"/>
                </a:solidFill>
                <a:latin typeface="DM Sans"/>
                <a:ea typeface="DM Sans"/>
                <a:cs typeface="DM Sans"/>
                <a:sym typeface="DM Sans"/>
              </a:rPr>
              <a:t>SQL</a:t>
            </a:r>
            <a:endParaRPr b="1" i="0" sz="4000" u="none" cap="none" strike="noStrike">
              <a:solidFill>
                <a:srgbClr val="EAFF6A"/>
              </a:solidFill>
              <a:latin typeface="DM Sans"/>
              <a:ea typeface="DM Sans"/>
              <a:cs typeface="DM Sans"/>
              <a:sym typeface="DM Sans"/>
            </a:endParaRPr>
          </a:p>
        </p:txBody>
      </p:sp>
      <p:sp>
        <p:nvSpPr>
          <p:cNvPr id="479" name="Google Shape;479;p160"/>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0" i="0" lang="es-419" sz="1800" u="none" cap="none" strike="noStrike">
                <a:solidFill>
                  <a:schemeClr val="lt1"/>
                </a:solidFill>
                <a:latin typeface="DM Sans"/>
                <a:ea typeface="DM Sans"/>
                <a:cs typeface="DM Sans"/>
                <a:sym typeface="DM Sans"/>
              </a:rPr>
              <a:t>MANUAL DE DESAFÍOS</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69"/>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Lenguaje &amp; sublenguajes SQL</a:t>
            </a:r>
            <a:endParaRPr b="1" sz="4000">
              <a:solidFill>
                <a:srgbClr val="EAFF6A"/>
              </a:solidFill>
              <a:latin typeface="DM Sans"/>
              <a:ea typeface="DM Sans"/>
              <a:cs typeface="DM Sans"/>
              <a:sym typeface="DM Sans"/>
            </a:endParaRPr>
          </a:p>
        </p:txBody>
      </p:sp>
      <p:sp>
        <p:nvSpPr>
          <p:cNvPr id="617" name="Google Shape;617;p16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Bloque 02.</a:t>
            </a:r>
            <a:r>
              <a:rPr lang="es-419" sz="1800">
                <a:solidFill>
                  <a:schemeClr val="lt1"/>
                </a:solidFill>
                <a:latin typeface="DM Sans"/>
                <a:ea typeface="DM Sans"/>
                <a:cs typeface="DM Sans"/>
                <a:sym typeface="DM Sans"/>
              </a:rPr>
              <a:t> SQL</a:t>
            </a:r>
            <a:endParaRPr sz="1600">
              <a:solidFill>
                <a:schemeClr val="lt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grpSp>
        <p:nvGrpSpPr>
          <p:cNvPr id="622" name="Google Shape;622;p170"/>
          <p:cNvGrpSpPr/>
          <p:nvPr/>
        </p:nvGrpSpPr>
        <p:grpSpPr>
          <a:xfrm>
            <a:off x="4202558" y="994173"/>
            <a:ext cx="738900" cy="738900"/>
            <a:chOff x="3137108" y="2467173"/>
            <a:chExt cx="738900" cy="738900"/>
          </a:xfrm>
        </p:grpSpPr>
        <p:sp>
          <p:nvSpPr>
            <p:cNvPr id="623" name="Google Shape;623;p17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4" name="Google Shape;624;p170"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25" name="Google Shape;625;p170"/>
          <p:cNvSpPr txBox="1"/>
          <p:nvPr/>
        </p:nvSpPr>
        <p:spPr>
          <a:xfrm>
            <a:off x="1163700" y="2208625"/>
            <a:ext cx="68271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Diagrama entidad-relación</a:t>
            </a:r>
            <a:endParaRPr b="1" sz="4000">
              <a:solidFill>
                <a:schemeClr val="dk1"/>
              </a:solidFill>
              <a:highlight>
                <a:srgbClr val="EAFF6A"/>
              </a:highlight>
              <a:latin typeface="DM Sans"/>
              <a:ea typeface="DM Sans"/>
              <a:cs typeface="DM Sans"/>
              <a:sym typeface="DM Sans"/>
            </a:endParaRPr>
          </a:p>
        </p:txBody>
      </p:sp>
      <p:sp>
        <p:nvSpPr>
          <p:cNvPr id="626" name="Google Shape;626;p170"/>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Iniciaremos el diseño de la base de datos de nuestro proyecto final.</a:t>
            </a:r>
            <a:endParaRPr sz="2000">
              <a:solidFill>
                <a:srgbClr val="999999"/>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grpSp>
        <p:nvGrpSpPr>
          <p:cNvPr id="631" name="Google Shape;631;p171"/>
          <p:cNvGrpSpPr/>
          <p:nvPr/>
        </p:nvGrpSpPr>
        <p:grpSpPr>
          <a:xfrm>
            <a:off x="457345" y="468197"/>
            <a:ext cx="431074" cy="431074"/>
            <a:chOff x="3137108" y="2467173"/>
            <a:chExt cx="738900" cy="738900"/>
          </a:xfrm>
        </p:grpSpPr>
        <p:sp>
          <p:nvSpPr>
            <p:cNvPr id="632" name="Google Shape;632;p171"/>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3" name="Google Shape;633;p171"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34" name="Google Shape;634;p171"/>
          <p:cNvSpPr txBox="1"/>
          <p:nvPr/>
        </p:nvSpPr>
        <p:spPr>
          <a:xfrm>
            <a:off x="457350" y="1908175"/>
            <a:ext cx="3834600" cy="2905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Diseñar el modelo entidad-relación de al menos dos de las temáticas elegidas para el proyecto final.</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419"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Definir al menos cinco tablas</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Crear el diagrama de entidad-relación con todos sus componentes:</a:t>
            </a:r>
            <a:endParaRPr sz="1350">
              <a:solidFill>
                <a:srgbClr val="999999"/>
              </a:solidFill>
              <a:latin typeface="DM Sans"/>
              <a:ea typeface="DM Sans"/>
              <a:cs typeface="DM Sans"/>
              <a:sym typeface="DM Sans"/>
            </a:endParaRPr>
          </a:p>
          <a:p>
            <a:pPr indent="-298450" lvl="1" marL="914400" marR="0" rtl="0" algn="l">
              <a:lnSpc>
                <a:spcPct val="100000"/>
              </a:lnSpc>
              <a:spcBef>
                <a:spcPts val="0"/>
              </a:spcBef>
              <a:spcAft>
                <a:spcPts val="0"/>
              </a:spcAft>
              <a:buClr>
                <a:srgbClr val="EA90FF"/>
              </a:buClr>
              <a:buSzPts val="1100"/>
              <a:buFont typeface="DM Sans"/>
              <a:buChar char="✓"/>
            </a:pPr>
            <a:r>
              <a:rPr lang="es-419" sz="1350">
                <a:solidFill>
                  <a:srgbClr val="999999"/>
                </a:solidFill>
                <a:latin typeface="DM Sans"/>
                <a:ea typeface="DM Sans"/>
                <a:cs typeface="DM Sans"/>
                <a:sym typeface="DM Sans"/>
              </a:rPr>
              <a:t>Entidades</a:t>
            </a:r>
            <a:endParaRPr sz="1350">
              <a:solidFill>
                <a:srgbClr val="999999"/>
              </a:solidFill>
              <a:latin typeface="DM Sans"/>
              <a:ea typeface="DM Sans"/>
              <a:cs typeface="DM Sans"/>
              <a:sym typeface="DM Sans"/>
            </a:endParaRPr>
          </a:p>
          <a:p>
            <a:pPr indent="-298450" lvl="1" marL="914400" marR="0" rtl="0" algn="l">
              <a:lnSpc>
                <a:spcPct val="100000"/>
              </a:lnSpc>
              <a:spcBef>
                <a:spcPts val="0"/>
              </a:spcBef>
              <a:spcAft>
                <a:spcPts val="0"/>
              </a:spcAft>
              <a:buClr>
                <a:srgbClr val="EA90FF"/>
              </a:buClr>
              <a:buSzPts val="1100"/>
              <a:buFont typeface="DM Sans"/>
              <a:buChar char="✓"/>
            </a:pPr>
            <a:r>
              <a:rPr lang="es-419" sz="1350">
                <a:solidFill>
                  <a:srgbClr val="999999"/>
                </a:solidFill>
                <a:latin typeface="DM Sans"/>
                <a:ea typeface="DM Sans"/>
                <a:cs typeface="DM Sans"/>
                <a:sym typeface="DM Sans"/>
              </a:rPr>
              <a:t>Acciones de relacionamiento</a:t>
            </a:r>
            <a:endParaRPr sz="1350">
              <a:solidFill>
                <a:srgbClr val="999999"/>
              </a:solidFill>
              <a:latin typeface="DM Sans"/>
              <a:ea typeface="DM Sans"/>
              <a:cs typeface="DM Sans"/>
              <a:sym typeface="DM Sans"/>
            </a:endParaRPr>
          </a:p>
          <a:p>
            <a:pPr indent="-298450" lvl="1" marL="914400" marR="0" rtl="0" algn="l">
              <a:lnSpc>
                <a:spcPct val="100000"/>
              </a:lnSpc>
              <a:spcBef>
                <a:spcPts val="0"/>
              </a:spcBef>
              <a:spcAft>
                <a:spcPts val="0"/>
              </a:spcAft>
              <a:buClr>
                <a:srgbClr val="EA90FF"/>
              </a:buClr>
              <a:buSzPts val="1100"/>
              <a:buFont typeface="DM Sans"/>
              <a:buChar char="✓"/>
            </a:pPr>
            <a:r>
              <a:rPr lang="es-419" sz="1350">
                <a:solidFill>
                  <a:srgbClr val="999999"/>
                </a:solidFill>
                <a:latin typeface="DM Sans"/>
                <a:ea typeface="DM Sans"/>
                <a:cs typeface="DM Sans"/>
                <a:sym typeface="DM Sans"/>
              </a:rPr>
              <a:t>Tipos de relación</a:t>
            </a:r>
            <a:endParaRPr sz="1350">
              <a:solidFill>
                <a:srgbClr val="999999"/>
              </a:solidFill>
              <a:latin typeface="DM Sans"/>
              <a:ea typeface="DM Sans"/>
              <a:cs typeface="DM Sans"/>
              <a:sym typeface="DM Sans"/>
            </a:endParaRPr>
          </a:p>
          <a:p>
            <a:pPr indent="-298450" lvl="1" marL="914400" marR="0" rtl="0" algn="l">
              <a:lnSpc>
                <a:spcPct val="100000"/>
              </a:lnSpc>
              <a:spcBef>
                <a:spcPts val="0"/>
              </a:spcBef>
              <a:spcAft>
                <a:spcPts val="0"/>
              </a:spcAft>
              <a:buClr>
                <a:srgbClr val="EA90FF"/>
              </a:buClr>
              <a:buSzPts val="1100"/>
              <a:buFont typeface="DM Sans"/>
              <a:buChar char="✓"/>
            </a:pPr>
            <a:r>
              <a:rPr lang="es-419" sz="1350">
                <a:solidFill>
                  <a:srgbClr val="999999"/>
                </a:solidFill>
                <a:latin typeface="DM Sans"/>
                <a:ea typeface="DM Sans"/>
                <a:cs typeface="DM Sans"/>
                <a:sym typeface="DM Sans"/>
              </a:rPr>
              <a:t>Campos clave</a:t>
            </a:r>
            <a:endParaRPr sz="1350" u="sng">
              <a:solidFill>
                <a:srgbClr val="83AEFB"/>
              </a:solidFill>
              <a:latin typeface="DM Sans"/>
              <a:ea typeface="DM Sans"/>
              <a:cs typeface="DM Sans"/>
              <a:sym typeface="DM Sans"/>
            </a:endParaRPr>
          </a:p>
        </p:txBody>
      </p:sp>
      <p:sp>
        <p:nvSpPr>
          <p:cNvPr id="635" name="Google Shape;635;p171"/>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Diagrama entidad-relación</a:t>
            </a:r>
            <a:endParaRPr b="1" sz="4000">
              <a:solidFill>
                <a:schemeClr val="dk1"/>
              </a:solidFill>
              <a:latin typeface="DM Sans"/>
              <a:ea typeface="DM Sans"/>
              <a:cs typeface="DM Sans"/>
              <a:sym typeface="DM Sans"/>
            </a:endParaRPr>
          </a:p>
        </p:txBody>
      </p:sp>
      <p:pic>
        <p:nvPicPr>
          <p:cNvPr id="636" name="Google Shape;636;p17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37" name="Google Shape;637;p17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638" name="Google Shape;638;p171"/>
          <p:cNvSpPr txBox="1"/>
          <p:nvPr/>
        </p:nvSpPr>
        <p:spPr>
          <a:xfrm>
            <a:off x="4527575" y="1908175"/>
            <a:ext cx="3834600" cy="224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PPT o Slides nombrado como “Lista+Apellido”</a:t>
            </a:r>
            <a:endParaRPr sz="1350">
              <a:solidFill>
                <a:srgbClr val="999999"/>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rPr b="1" lang="es-419" sz="1350">
                <a:latin typeface="DM Sans"/>
                <a:ea typeface="DM Sans"/>
                <a:cs typeface="DM Sans"/>
                <a:sym typeface="DM Sans"/>
              </a:rPr>
              <a:t>Sugerencias</a:t>
            </a:r>
            <a:endParaRPr b="1" sz="1350">
              <a:latin typeface="DM Sans"/>
              <a:ea typeface="DM Sans"/>
              <a:cs typeface="DM Sans"/>
              <a:sym typeface="DM Sans"/>
            </a:endParaRPr>
          </a:p>
          <a:p>
            <a:pPr indent="-314325" lvl="0" marL="457200" rtl="0" algn="l">
              <a:spcBef>
                <a:spcPts val="100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En caso de ser un archivo en línea, activar permisos de acceso.</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Utilizar como guía la práctica y el desafío genérico de la clase.</a:t>
            </a:r>
            <a:endParaRPr sz="1350">
              <a:solidFill>
                <a:srgbClr val="999999"/>
              </a:solidFill>
              <a:latin typeface="DM Sans"/>
              <a:ea typeface="DM Sans"/>
              <a:cs typeface="DM Sans"/>
              <a:sym typeface="DM Sans"/>
            </a:endParaRPr>
          </a:p>
        </p:txBody>
      </p:sp>
      <p:sp>
        <p:nvSpPr>
          <p:cNvPr id="639" name="Google Shape;639;p171"/>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172"/>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Objetos de una base de datos + Tablas SQL</a:t>
            </a:r>
            <a:endParaRPr b="1" sz="4000">
              <a:solidFill>
                <a:srgbClr val="EAFF6A"/>
              </a:solidFill>
              <a:latin typeface="DM Sans"/>
              <a:ea typeface="DM Sans"/>
              <a:cs typeface="DM Sans"/>
              <a:sym typeface="DM Sans"/>
            </a:endParaRPr>
          </a:p>
        </p:txBody>
      </p:sp>
      <p:sp>
        <p:nvSpPr>
          <p:cNvPr id="645" name="Google Shape;645;p17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Bloque 04.</a:t>
            </a:r>
            <a:r>
              <a:rPr lang="es-419" sz="1800">
                <a:solidFill>
                  <a:schemeClr val="lt1"/>
                </a:solidFill>
                <a:latin typeface="DM Sans"/>
                <a:ea typeface="DM Sans"/>
                <a:cs typeface="DM Sans"/>
                <a:sym typeface="DM Sans"/>
              </a:rPr>
              <a:t> SQL</a:t>
            </a:r>
            <a:endParaRPr sz="1600">
              <a:solidFill>
                <a:schemeClr val="lt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grpSp>
        <p:nvGrpSpPr>
          <p:cNvPr id="650" name="Google Shape;650;p173"/>
          <p:cNvGrpSpPr/>
          <p:nvPr/>
        </p:nvGrpSpPr>
        <p:grpSpPr>
          <a:xfrm>
            <a:off x="4202558" y="994173"/>
            <a:ext cx="738900" cy="738900"/>
            <a:chOff x="3137108" y="2467173"/>
            <a:chExt cx="738900" cy="738900"/>
          </a:xfrm>
        </p:grpSpPr>
        <p:sp>
          <p:nvSpPr>
            <p:cNvPr id="651" name="Google Shape;651;p17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2" name="Google Shape;652;p17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53" name="Google Shape;653;p173"/>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Descripción de tablas</a:t>
            </a:r>
            <a:endParaRPr b="1" sz="4000">
              <a:solidFill>
                <a:schemeClr val="dk1"/>
              </a:solidFill>
              <a:highlight>
                <a:srgbClr val="EAFF6A"/>
              </a:highlight>
              <a:latin typeface="DM Sans"/>
              <a:ea typeface="DM Sans"/>
              <a:cs typeface="DM Sans"/>
              <a:sym typeface="DM Sans"/>
            </a:endParaRPr>
          </a:p>
        </p:txBody>
      </p:sp>
      <p:sp>
        <p:nvSpPr>
          <p:cNvPr id="654" name="Google Shape;654;p173"/>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Describiremos las tablas que componen nuestro proyecto final</a:t>
            </a:r>
            <a:endParaRPr sz="2000">
              <a:solidFill>
                <a:srgbClr val="999999"/>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grpSp>
        <p:nvGrpSpPr>
          <p:cNvPr id="659" name="Google Shape;659;p174"/>
          <p:cNvGrpSpPr/>
          <p:nvPr/>
        </p:nvGrpSpPr>
        <p:grpSpPr>
          <a:xfrm>
            <a:off x="457345" y="468197"/>
            <a:ext cx="431074" cy="431074"/>
            <a:chOff x="3137108" y="2467173"/>
            <a:chExt cx="738900" cy="738900"/>
          </a:xfrm>
        </p:grpSpPr>
        <p:sp>
          <p:nvSpPr>
            <p:cNvPr id="660" name="Google Shape;660;p17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1" name="Google Shape;661;p17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62" name="Google Shape;662;p174"/>
          <p:cNvSpPr txBox="1"/>
          <p:nvPr/>
        </p:nvSpPr>
        <p:spPr>
          <a:xfrm>
            <a:off x="457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Armar en formato grilla los nombres de las tablas de nuestro proyecto final. (pueden armarlo en una planilla de cálculo y luego exportar su formato a PDF).</a:t>
            </a:r>
            <a:endParaRPr sz="1350">
              <a:solidFill>
                <a:srgbClr val="999999"/>
              </a:solidFill>
              <a:latin typeface="DM Sans"/>
              <a:ea typeface="DM Sans"/>
              <a:cs typeface="DM Sans"/>
              <a:sym typeface="DM Sans"/>
            </a:endParaRPr>
          </a:p>
        </p:txBody>
      </p:sp>
      <p:sp>
        <p:nvSpPr>
          <p:cNvPr id="663" name="Google Shape;663;p174"/>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Descripción de tablas</a:t>
            </a:r>
            <a:endParaRPr b="1" sz="4000">
              <a:solidFill>
                <a:schemeClr val="dk1"/>
              </a:solidFill>
              <a:latin typeface="DM Sans"/>
              <a:ea typeface="DM Sans"/>
              <a:cs typeface="DM Sans"/>
              <a:sym typeface="DM Sans"/>
            </a:endParaRPr>
          </a:p>
        </p:txBody>
      </p:sp>
      <p:pic>
        <p:nvPicPr>
          <p:cNvPr id="664" name="Google Shape;664;p17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65" name="Google Shape;665;p17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666" name="Google Shape;666;p174"/>
          <p:cNvSpPr txBox="1"/>
          <p:nvPr/>
        </p:nvSpPr>
        <p:spPr>
          <a:xfrm>
            <a:off x="4527575" y="1908175"/>
            <a:ext cx="3834600" cy="23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Definir las tablas de su proyecto</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Incluir una descripción de cada tabla</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Deben incluir los campos que las componen, detallando:</a:t>
            </a:r>
            <a:endParaRPr sz="1350">
              <a:solidFill>
                <a:srgbClr val="999999"/>
              </a:solidFill>
              <a:latin typeface="DM Sans"/>
              <a:ea typeface="DM Sans"/>
              <a:cs typeface="DM Sans"/>
              <a:sym typeface="DM Sans"/>
            </a:endParaRPr>
          </a:p>
          <a:p>
            <a:pPr indent="-298450" lvl="1" marL="914400" rtl="0" algn="l">
              <a:spcBef>
                <a:spcPts val="0"/>
              </a:spcBef>
              <a:spcAft>
                <a:spcPts val="0"/>
              </a:spcAft>
              <a:buClr>
                <a:schemeClr val="accent4"/>
              </a:buClr>
              <a:buSzPts val="1100"/>
              <a:buFont typeface="DM Sans"/>
              <a:buChar char="✓"/>
            </a:pPr>
            <a:r>
              <a:rPr lang="es-419" sz="1350">
                <a:solidFill>
                  <a:srgbClr val="999999"/>
                </a:solidFill>
                <a:latin typeface="DM Sans"/>
                <a:ea typeface="DM Sans"/>
                <a:cs typeface="DM Sans"/>
                <a:sym typeface="DM Sans"/>
              </a:rPr>
              <a:t>claves primarias</a:t>
            </a:r>
            <a:endParaRPr sz="1350">
              <a:solidFill>
                <a:srgbClr val="999999"/>
              </a:solidFill>
              <a:latin typeface="DM Sans"/>
              <a:ea typeface="DM Sans"/>
              <a:cs typeface="DM Sans"/>
              <a:sym typeface="DM Sans"/>
            </a:endParaRPr>
          </a:p>
          <a:p>
            <a:pPr indent="-298450" lvl="1" marL="914400" rtl="0" algn="l">
              <a:spcBef>
                <a:spcPts val="0"/>
              </a:spcBef>
              <a:spcAft>
                <a:spcPts val="0"/>
              </a:spcAft>
              <a:buClr>
                <a:schemeClr val="accent4"/>
              </a:buClr>
              <a:buSzPts val="1100"/>
              <a:buFont typeface="DM Sans"/>
              <a:buChar char="✓"/>
            </a:pPr>
            <a:r>
              <a:rPr lang="es-419" sz="1350">
                <a:solidFill>
                  <a:srgbClr val="999999"/>
                </a:solidFill>
                <a:latin typeface="DM Sans"/>
                <a:ea typeface="DM Sans"/>
                <a:cs typeface="DM Sans"/>
                <a:sym typeface="DM Sans"/>
              </a:rPr>
              <a:t>claves foráneas</a:t>
            </a:r>
            <a:endParaRPr sz="1350">
              <a:solidFill>
                <a:srgbClr val="999999"/>
              </a:solidFill>
              <a:latin typeface="DM Sans"/>
              <a:ea typeface="DM Sans"/>
              <a:cs typeface="DM Sans"/>
              <a:sym typeface="DM Sans"/>
            </a:endParaRPr>
          </a:p>
          <a:p>
            <a:pPr indent="-298450" lvl="1" marL="914400" rtl="0" algn="l">
              <a:spcBef>
                <a:spcPts val="0"/>
              </a:spcBef>
              <a:spcAft>
                <a:spcPts val="0"/>
              </a:spcAft>
              <a:buClr>
                <a:schemeClr val="accent4"/>
              </a:buClr>
              <a:buSzPts val="1100"/>
              <a:buFont typeface="DM Sans"/>
              <a:buChar char="✓"/>
            </a:pPr>
            <a:r>
              <a:rPr lang="es-419" sz="1350">
                <a:solidFill>
                  <a:srgbClr val="999999"/>
                </a:solidFill>
                <a:latin typeface="DM Sans"/>
                <a:ea typeface="DM Sans"/>
                <a:cs typeface="DM Sans"/>
                <a:sym typeface="DM Sans"/>
              </a:rPr>
              <a:t>campos abreviados</a:t>
            </a:r>
            <a:endParaRPr sz="1350">
              <a:solidFill>
                <a:srgbClr val="999999"/>
              </a:solidFill>
              <a:latin typeface="DM Sans"/>
              <a:ea typeface="DM Sans"/>
              <a:cs typeface="DM Sans"/>
              <a:sym typeface="DM Sans"/>
            </a:endParaRPr>
          </a:p>
          <a:p>
            <a:pPr indent="-298450" lvl="1" marL="914400" rtl="0" algn="l">
              <a:spcBef>
                <a:spcPts val="0"/>
              </a:spcBef>
              <a:spcAft>
                <a:spcPts val="0"/>
              </a:spcAft>
              <a:buClr>
                <a:schemeClr val="accent4"/>
              </a:buClr>
              <a:buSzPts val="1100"/>
              <a:buFont typeface="DM Sans"/>
              <a:buChar char="✓"/>
            </a:pPr>
            <a:r>
              <a:rPr lang="es-419" sz="1350">
                <a:solidFill>
                  <a:srgbClr val="999999"/>
                </a:solidFill>
                <a:latin typeface="DM Sans"/>
                <a:ea typeface="DM Sans"/>
                <a:cs typeface="DM Sans"/>
                <a:sym typeface="DM Sans"/>
              </a:rPr>
              <a:t>nombre del campo completo</a:t>
            </a:r>
            <a:endParaRPr sz="1350">
              <a:solidFill>
                <a:srgbClr val="999999"/>
              </a:solidFill>
              <a:latin typeface="DM Sans"/>
              <a:ea typeface="DM Sans"/>
              <a:cs typeface="DM Sans"/>
              <a:sym typeface="DM Sans"/>
            </a:endParaRPr>
          </a:p>
          <a:p>
            <a:pPr indent="-298450" lvl="1" marL="914400" rtl="0" algn="l">
              <a:spcBef>
                <a:spcPts val="0"/>
              </a:spcBef>
              <a:spcAft>
                <a:spcPts val="0"/>
              </a:spcAft>
              <a:buClr>
                <a:schemeClr val="accent4"/>
              </a:buClr>
              <a:buSzPts val="1100"/>
              <a:buFont typeface="DM Sans"/>
              <a:buChar char="✓"/>
            </a:pPr>
            <a:r>
              <a:rPr lang="es-419" sz="1350">
                <a:solidFill>
                  <a:srgbClr val="999999"/>
                </a:solidFill>
                <a:latin typeface="DM Sans"/>
                <a:ea typeface="DM Sans"/>
                <a:cs typeface="DM Sans"/>
                <a:sym typeface="DM Sans"/>
              </a:rPr>
              <a:t>tipos de datos de cada campo</a:t>
            </a:r>
            <a:endParaRPr b="1" sz="1350">
              <a:latin typeface="DM Sans"/>
              <a:ea typeface="DM Sans"/>
              <a:cs typeface="DM Sans"/>
              <a:sym typeface="DM Sans"/>
            </a:endParaRPr>
          </a:p>
        </p:txBody>
      </p:sp>
      <p:sp>
        <p:nvSpPr>
          <p:cNvPr id="667" name="Google Shape;667;p174"/>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grpSp>
        <p:nvGrpSpPr>
          <p:cNvPr id="672" name="Google Shape;672;p175"/>
          <p:cNvGrpSpPr/>
          <p:nvPr/>
        </p:nvGrpSpPr>
        <p:grpSpPr>
          <a:xfrm>
            <a:off x="457345" y="468197"/>
            <a:ext cx="431074" cy="431074"/>
            <a:chOff x="3137108" y="2467173"/>
            <a:chExt cx="738900" cy="738900"/>
          </a:xfrm>
        </p:grpSpPr>
        <p:sp>
          <p:nvSpPr>
            <p:cNvPr id="673" name="Google Shape;673;p175"/>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4" name="Google Shape;674;p175"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75" name="Google Shape;675;p175"/>
          <p:cNvSpPr txBox="1"/>
          <p:nvPr/>
        </p:nvSpPr>
        <p:spPr>
          <a:xfrm>
            <a:off x="457350" y="22129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419" sz="1350">
                <a:latin typeface="DM Sans"/>
                <a:ea typeface="DM Sans"/>
                <a:cs typeface="DM Sans"/>
                <a:sym typeface="DM Sans"/>
              </a:rPr>
              <a:t>Formato</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Archivo en formato .PDF nombrado como “Diagrama+Apellido”.</a:t>
            </a:r>
            <a:endParaRPr b="1" sz="1350">
              <a:latin typeface="DM Sans"/>
              <a:ea typeface="DM Sans"/>
              <a:cs typeface="DM Sans"/>
              <a:sym typeface="DM Sans"/>
            </a:endParaRPr>
          </a:p>
        </p:txBody>
      </p:sp>
      <p:sp>
        <p:nvSpPr>
          <p:cNvPr id="676" name="Google Shape;676;p175"/>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Descripción de tablas</a:t>
            </a:r>
            <a:endParaRPr b="1" sz="4000">
              <a:solidFill>
                <a:schemeClr val="dk1"/>
              </a:solidFill>
              <a:latin typeface="DM Sans"/>
              <a:ea typeface="DM Sans"/>
              <a:cs typeface="DM Sans"/>
              <a:sym typeface="DM Sans"/>
            </a:endParaRPr>
          </a:p>
        </p:txBody>
      </p:sp>
      <p:pic>
        <p:nvPicPr>
          <p:cNvPr id="677" name="Google Shape;677;p175"/>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78" name="Google Shape;678;p175"/>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679" name="Google Shape;679;p175"/>
          <p:cNvSpPr txBox="1"/>
          <p:nvPr/>
        </p:nvSpPr>
        <p:spPr>
          <a:xfrm>
            <a:off x="4527575" y="2212975"/>
            <a:ext cx="3834600" cy="87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Sugerencias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Si lo publican en su Drive Personal, recuerden compartir el acceso.</a:t>
            </a:r>
            <a:endParaRPr sz="1350">
              <a:solidFill>
                <a:srgbClr val="999999"/>
              </a:solidFill>
              <a:latin typeface="DM Sans"/>
              <a:ea typeface="DM Sans"/>
              <a:cs typeface="DM Sans"/>
              <a:sym typeface="DM Sans"/>
            </a:endParaRPr>
          </a:p>
        </p:txBody>
      </p:sp>
      <p:sp>
        <p:nvSpPr>
          <p:cNvPr id="680" name="Google Shape;680;p175"/>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76"/>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Vistas + Workshop DDL</a:t>
            </a:r>
            <a:endParaRPr b="1" sz="4000">
              <a:solidFill>
                <a:srgbClr val="EAFF6A"/>
              </a:solidFill>
              <a:latin typeface="DM Sans"/>
              <a:ea typeface="DM Sans"/>
              <a:cs typeface="DM Sans"/>
              <a:sym typeface="DM Sans"/>
            </a:endParaRPr>
          </a:p>
        </p:txBody>
      </p:sp>
      <p:sp>
        <p:nvSpPr>
          <p:cNvPr id="686" name="Google Shape;686;p17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Bloque 05.</a:t>
            </a:r>
            <a:r>
              <a:rPr lang="es-419" sz="1800">
                <a:solidFill>
                  <a:schemeClr val="lt1"/>
                </a:solidFill>
                <a:latin typeface="DM Sans"/>
                <a:ea typeface="DM Sans"/>
                <a:cs typeface="DM Sans"/>
                <a:sym typeface="DM Sans"/>
              </a:rPr>
              <a:t> SQL</a:t>
            </a:r>
            <a:endParaRPr sz="1600">
              <a:solidFill>
                <a:schemeClr val="lt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grpSp>
        <p:nvGrpSpPr>
          <p:cNvPr id="691" name="Google Shape;691;p177"/>
          <p:cNvGrpSpPr/>
          <p:nvPr/>
        </p:nvGrpSpPr>
        <p:grpSpPr>
          <a:xfrm>
            <a:off x="4202551" y="905623"/>
            <a:ext cx="738900" cy="738900"/>
            <a:chOff x="7208351" y="2467173"/>
            <a:chExt cx="738900" cy="738900"/>
          </a:xfrm>
        </p:grpSpPr>
        <p:sp>
          <p:nvSpPr>
            <p:cNvPr id="692" name="Google Shape;692;p17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3" name="Google Shape;693;p177"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694" name="Google Shape;694;p177"/>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highlight>
                  <a:srgbClr val="EAFF6A"/>
                </a:highlight>
                <a:latin typeface="DM Sans"/>
                <a:ea typeface="DM Sans"/>
                <a:cs typeface="DM Sans"/>
                <a:sym typeface="DM Sans"/>
              </a:rPr>
              <a:t>Primera entrega</a:t>
            </a:r>
            <a:r>
              <a:rPr b="1" lang="es-419"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de tu Proyecto final</a:t>
            </a:r>
            <a:endParaRPr b="1" sz="4000">
              <a:solidFill>
                <a:schemeClr val="dk1"/>
              </a:solidFill>
              <a:highlight>
                <a:srgbClr val="EAFF6A"/>
              </a:highlight>
              <a:latin typeface="DM Sans"/>
              <a:ea typeface="DM Sans"/>
              <a:cs typeface="DM Sans"/>
              <a:sym typeface="DM Sans"/>
            </a:endParaRPr>
          </a:p>
        </p:txBody>
      </p:sp>
      <p:sp>
        <p:nvSpPr>
          <p:cNvPr id="695" name="Google Shape;695;p177"/>
          <p:cNvSpPr txBox="1"/>
          <p:nvPr/>
        </p:nvSpPr>
        <p:spPr>
          <a:xfrm>
            <a:off x="987300" y="3129675"/>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Deberás entregar los avances correspondiente a la primera entrega de tu proyecto final.</a:t>
            </a:r>
            <a:endParaRPr b="1" sz="2000">
              <a:solidFill>
                <a:srgbClr val="999999"/>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grpSp>
        <p:nvGrpSpPr>
          <p:cNvPr id="700" name="Google Shape;700;p178"/>
          <p:cNvGrpSpPr/>
          <p:nvPr/>
        </p:nvGrpSpPr>
        <p:grpSpPr>
          <a:xfrm>
            <a:off x="457356" y="468297"/>
            <a:ext cx="431074" cy="431074"/>
            <a:chOff x="7208351" y="2467173"/>
            <a:chExt cx="738900" cy="738900"/>
          </a:xfrm>
        </p:grpSpPr>
        <p:sp>
          <p:nvSpPr>
            <p:cNvPr id="701" name="Google Shape;701;p178"/>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2" name="Google Shape;702;p178"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703" name="Google Shape;703;p178"/>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Primera entrega</a:t>
            </a:r>
            <a:endParaRPr b="1" sz="4000">
              <a:solidFill>
                <a:schemeClr val="dk1"/>
              </a:solidFill>
              <a:latin typeface="DM Sans"/>
              <a:ea typeface="DM Sans"/>
              <a:cs typeface="DM Sans"/>
              <a:sym typeface="DM Sans"/>
            </a:endParaRPr>
          </a:p>
        </p:txBody>
      </p:sp>
      <p:pic>
        <p:nvPicPr>
          <p:cNvPr id="704" name="Google Shape;704;p17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05" name="Google Shape;705;p17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706" name="Google Shape;706;p178"/>
          <p:cNvSpPr txBox="1"/>
          <p:nvPr/>
        </p:nvSpPr>
        <p:spPr>
          <a:xfrm>
            <a:off x="4527575" y="1908175"/>
            <a:ext cx="4103700" cy="2903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Un archivo .sql que contenga:</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rPr lang="es-419" sz="1350">
                <a:solidFill>
                  <a:srgbClr val="999999"/>
                </a:solidFill>
                <a:latin typeface="DM Sans"/>
                <a:ea typeface="DM Sans"/>
                <a:cs typeface="DM Sans"/>
                <a:sym typeface="DM Sans"/>
              </a:rPr>
              <a:t>Script en SQL de creación de la base de datos y tablas. Este puede estar publicado en un repositorio github, con lo cual el documento pdf debe contener los links de las publicaciones. </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rPr b="1" lang="es-419"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Aclarar el tipo de archivo en que se espera el desafío. Aclarar que debe tener el nombre “</a:t>
            </a:r>
            <a:r>
              <a:rPr b="1" lang="es-419" sz="1350">
                <a:solidFill>
                  <a:srgbClr val="999999"/>
                </a:solidFill>
                <a:latin typeface="DM Sans"/>
                <a:ea typeface="DM Sans"/>
                <a:cs typeface="DM Sans"/>
                <a:sym typeface="DM Sans"/>
              </a:rPr>
              <a:t>Idea+Apellido</a:t>
            </a:r>
            <a:r>
              <a:rPr lang="es-419" sz="1350">
                <a:solidFill>
                  <a:srgbClr val="999999"/>
                </a:solidFill>
                <a:latin typeface="DM Sans"/>
                <a:ea typeface="DM Sans"/>
                <a:cs typeface="DM Sans"/>
                <a:sym typeface="DM Sans"/>
              </a:rPr>
              <a:t>”.</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419" sz="1350">
                <a:latin typeface="DM Sans"/>
                <a:ea typeface="DM Sans"/>
                <a:cs typeface="DM Sans"/>
                <a:sym typeface="DM Sans"/>
              </a:rPr>
              <a:t>Sugerencias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Permitir comentarios en el archivo</a:t>
            </a:r>
            <a:endParaRPr sz="1350">
              <a:solidFill>
                <a:srgbClr val="999999"/>
              </a:solidFill>
              <a:latin typeface="DM Sans"/>
              <a:ea typeface="DM Sans"/>
              <a:cs typeface="DM Sans"/>
              <a:sym typeface="DM Sans"/>
            </a:endParaRPr>
          </a:p>
        </p:txBody>
      </p:sp>
      <p:sp>
        <p:nvSpPr>
          <p:cNvPr id="707" name="Google Shape;707;p178"/>
          <p:cNvSpPr txBox="1"/>
          <p:nvPr/>
        </p:nvSpPr>
        <p:spPr>
          <a:xfrm>
            <a:off x="457350" y="1908175"/>
            <a:ext cx="3834600" cy="2678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Se debe entregar</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Descripción de la temática de la base de datos</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Diagramas de entidad relación de la base de datos</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Listado de las tablas que comprenden la base de datos, con descripción de cada tabla, listado de campos, abreviaturas de nombres de campos, nombres completos de campos, tipos de datos, tipo de clave (foránea, primaria, índice(s)) </a:t>
            </a:r>
            <a:endParaRPr sz="1350">
              <a:solidFill>
                <a:srgbClr val="999999"/>
              </a:solidFill>
              <a:latin typeface="DM Sans"/>
              <a:ea typeface="DM Sans"/>
              <a:cs typeface="DM Sans"/>
              <a:sym typeface="DM Sans"/>
            </a:endParaRPr>
          </a:p>
        </p:txBody>
      </p:sp>
      <p:sp>
        <p:nvSpPr>
          <p:cNvPr id="708" name="Google Shape;708;p178"/>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161"/>
          <p:cNvSpPr/>
          <p:nvPr/>
        </p:nvSpPr>
        <p:spPr>
          <a:xfrm>
            <a:off x="501450" y="1303375"/>
            <a:ext cx="6942000" cy="1779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161"/>
          <p:cNvSpPr txBox="1"/>
          <p:nvPr/>
        </p:nvSpPr>
        <p:spPr>
          <a:xfrm>
            <a:off x="501450" y="8809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¡Bienvenidas y bienvenidos!</a:t>
            </a:r>
            <a:endParaRPr b="1" i="0" sz="4000" u="none" cap="none" strike="noStrike">
              <a:solidFill>
                <a:schemeClr val="dk1"/>
              </a:solidFill>
              <a:latin typeface="DM Sans"/>
              <a:ea typeface="DM Sans"/>
              <a:cs typeface="DM Sans"/>
              <a:sym typeface="DM Sans"/>
            </a:endParaRPr>
          </a:p>
        </p:txBody>
      </p:sp>
      <p:sp>
        <p:nvSpPr>
          <p:cNvPr id="486" name="Google Shape;486;p161"/>
          <p:cNvSpPr txBox="1"/>
          <p:nvPr/>
        </p:nvSpPr>
        <p:spPr>
          <a:xfrm>
            <a:off x="501450" y="1792100"/>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Qué bueno encontrarlos/as en este espacio el cual hemos creado para que puedan conseguir en un mismo lugar, de manera rápida y ágil, todos los desafíos entregables que plantea el curso. </a:t>
            </a:r>
            <a:endParaRPr b="0" i="0" sz="1350" u="none" cap="none" strike="noStrike">
              <a:solidFill>
                <a:srgbClr val="000000"/>
              </a:solidFill>
              <a:latin typeface="DM Sans"/>
              <a:ea typeface="DM Sans"/>
              <a:cs typeface="DM Sans"/>
              <a:sym typeface="DM Sans"/>
            </a:endParaRPr>
          </a:p>
        </p:txBody>
      </p:sp>
      <p:sp>
        <p:nvSpPr>
          <p:cNvPr id="487" name="Google Shape;487;p161"/>
          <p:cNvSpPr txBox="1"/>
          <p:nvPr/>
        </p:nvSpPr>
        <p:spPr>
          <a:xfrm>
            <a:off x="4555675" y="1792100"/>
            <a:ext cx="3834600" cy="288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A continuación presentamos el sistema de entregas de los cursos de Coder. Luego, en un tablero, podrán ver </a:t>
            </a:r>
            <a:r>
              <a:rPr b="1" i="0" lang="es-419" sz="1350" u="none" cap="none" strike="noStrike">
                <a:solidFill>
                  <a:schemeClr val="dk1"/>
                </a:solidFill>
                <a:latin typeface="DM Sans"/>
                <a:ea typeface="DM Sans"/>
                <a:cs typeface="DM Sans"/>
                <a:sym typeface="DM Sans"/>
              </a:rPr>
              <a:t>las XX clases establecidas en el programa además de la clase 0</a:t>
            </a:r>
            <a:r>
              <a:rPr b="0" i="0" lang="es-419" sz="1350" u="none" cap="none" strike="noStrike">
                <a:solidFill>
                  <a:schemeClr val="dk1"/>
                </a:solidFill>
                <a:latin typeface="DM Sans"/>
                <a:ea typeface="DM Sans"/>
                <a:cs typeface="DM Sans"/>
                <a:sym typeface="DM Sans"/>
              </a:rPr>
              <a:t>, marcando con el ícono correspondiente las clases que sí tienen entregables (incluido el proyecto final).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rPr b="0" i="0" lang="es-419" sz="1350" u="none" cap="none" strike="noStrike">
                <a:solidFill>
                  <a:schemeClr val="dk1"/>
                </a:solidFill>
                <a:latin typeface="DM Sans"/>
                <a:ea typeface="DM Sans"/>
                <a:cs typeface="DM Sans"/>
                <a:sym typeface="DM Sans"/>
              </a:rPr>
              <a:t>De esta forma podrás tener un pantallazo del cronograma de clases y los desafíos que deberás completar.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79"/>
          <p:cNvSpPr txBox="1"/>
          <p:nvPr/>
        </p:nvSpPr>
        <p:spPr>
          <a:xfrm>
            <a:off x="1461300" y="1665013"/>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Inserción con importación + Actualización y eliminación de datos</a:t>
            </a:r>
            <a:endParaRPr b="1" sz="4000">
              <a:solidFill>
                <a:srgbClr val="EAFF6A"/>
              </a:solidFill>
              <a:latin typeface="DM Sans"/>
              <a:ea typeface="DM Sans"/>
              <a:cs typeface="DM Sans"/>
              <a:sym typeface="DM Sans"/>
            </a:endParaRPr>
          </a:p>
        </p:txBody>
      </p:sp>
      <p:sp>
        <p:nvSpPr>
          <p:cNvPr id="714" name="Google Shape;714;p179"/>
          <p:cNvSpPr txBox="1"/>
          <p:nvPr/>
        </p:nvSpPr>
        <p:spPr>
          <a:xfrm>
            <a:off x="1461300" y="1077288"/>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Bloque 07.</a:t>
            </a:r>
            <a:r>
              <a:rPr lang="es-419" sz="1800">
                <a:solidFill>
                  <a:schemeClr val="lt1"/>
                </a:solidFill>
                <a:latin typeface="DM Sans"/>
                <a:ea typeface="DM Sans"/>
                <a:cs typeface="DM Sans"/>
                <a:sym typeface="DM Sans"/>
              </a:rPr>
              <a:t> SQL</a:t>
            </a:r>
            <a:endParaRPr sz="1600">
              <a:solidFill>
                <a:schemeClr val="lt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grpSp>
        <p:nvGrpSpPr>
          <p:cNvPr id="719" name="Google Shape;719;p180"/>
          <p:cNvGrpSpPr/>
          <p:nvPr/>
        </p:nvGrpSpPr>
        <p:grpSpPr>
          <a:xfrm>
            <a:off x="4202558" y="994173"/>
            <a:ext cx="738900" cy="738900"/>
            <a:chOff x="3137108" y="2467173"/>
            <a:chExt cx="738900" cy="738900"/>
          </a:xfrm>
        </p:grpSpPr>
        <p:sp>
          <p:nvSpPr>
            <p:cNvPr id="720" name="Google Shape;720;p18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1" name="Google Shape;721;p180"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22" name="Google Shape;722;p180"/>
          <p:cNvSpPr txBox="1"/>
          <p:nvPr/>
        </p:nvSpPr>
        <p:spPr>
          <a:xfrm>
            <a:off x="1461300" y="2208625"/>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Script de inserción de datos</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723" name="Google Shape;723;p180"/>
          <p:cNvSpPr txBox="1"/>
          <p:nvPr/>
        </p:nvSpPr>
        <p:spPr>
          <a:xfrm>
            <a:off x="987300" y="355713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Presentar en formato .sql el script de inserción de datos de la base de datos del proyecto final.</a:t>
            </a:r>
            <a:endParaRPr sz="2000">
              <a:solidFill>
                <a:srgbClr val="999999"/>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grpSp>
        <p:nvGrpSpPr>
          <p:cNvPr id="728" name="Google Shape;728;p181"/>
          <p:cNvGrpSpPr/>
          <p:nvPr/>
        </p:nvGrpSpPr>
        <p:grpSpPr>
          <a:xfrm>
            <a:off x="457345" y="468197"/>
            <a:ext cx="431074" cy="431074"/>
            <a:chOff x="3137108" y="2467173"/>
            <a:chExt cx="738900" cy="738900"/>
          </a:xfrm>
        </p:grpSpPr>
        <p:sp>
          <p:nvSpPr>
            <p:cNvPr id="729" name="Google Shape;729;p181"/>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0" name="Google Shape;730;p181"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31" name="Google Shape;731;p181"/>
          <p:cNvSpPr txBox="1"/>
          <p:nvPr/>
        </p:nvSpPr>
        <p:spPr>
          <a:xfrm>
            <a:off x="457350" y="1908175"/>
            <a:ext cx="3834600" cy="25329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Presentar en formato .sql el script de inserción de datos de la base de datos del proyecto final. En caso tal que la inserción de la información sea una importación de archivos, presentar los archivos que contienen los datos, y </a:t>
            </a:r>
            <a:r>
              <a:rPr lang="es-419" sz="1350">
                <a:solidFill>
                  <a:srgbClr val="999999"/>
                </a:solidFill>
                <a:highlight>
                  <a:schemeClr val="accent6"/>
                </a:highlight>
                <a:latin typeface="DM Sans"/>
                <a:ea typeface="DM Sans"/>
                <a:cs typeface="DM Sans"/>
                <a:sym typeface="DM Sans"/>
              </a:rPr>
              <a:t>presentar en un segundo archivo, en formato pdf</a:t>
            </a:r>
            <a:r>
              <a:rPr lang="es-419" sz="1350">
                <a:solidFill>
                  <a:srgbClr val="999999"/>
                </a:solidFill>
                <a:latin typeface="DM Sans"/>
                <a:ea typeface="DM Sans"/>
                <a:cs typeface="DM Sans"/>
                <a:sym typeface="DM Sans"/>
              </a:rPr>
              <a:t>, el paso a paso de como realizar la importación de esos datos en las tablas previamente creadas. </a:t>
            </a:r>
            <a:endParaRPr sz="1350" u="sng">
              <a:solidFill>
                <a:srgbClr val="83AEFB"/>
              </a:solidFill>
              <a:latin typeface="DM Sans"/>
              <a:ea typeface="DM Sans"/>
              <a:cs typeface="DM Sans"/>
              <a:sym typeface="DM Sans"/>
            </a:endParaRPr>
          </a:p>
        </p:txBody>
      </p:sp>
      <p:sp>
        <p:nvSpPr>
          <p:cNvPr id="732" name="Google Shape;732;p181"/>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Script de inserción de datos</a:t>
            </a:r>
            <a:endParaRPr b="1" sz="4000">
              <a:solidFill>
                <a:schemeClr val="dk1"/>
              </a:solidFill>
              <a:latin typeface="DM Sans"/>
              <a:ea typeface="DM Sans"/>
              <a:cs typeface="DM Sans"/>
              <a:sym typeface="DM Sans"/>
            </a:endParaRPr>
          </a:p>
        </p:txBody>
      </p:sp>
      <p:pic>
        <p:nvPicPr>
          <p:cNvPr id="733" name="Google Shape;733;p18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34" name="Google Shape;734;p18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735" name="Google Shape;735;p181"/>
          <p:cNvSpPr txBox="1"/>
          <p:nvPr/>
        </p:nvSpPr>
        <p:spPr>
          <a:xfrm>
            <a:off x="4252875" y="1908175"/>
            <a:ext cx="4420200" cy="294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es-419" sz="1350">
                <a:solidFill>
                  <a:srgbClr val="999999"/>
                </a:solidFill>
                <a:latin typeface="DM Sans"/>
                <a:ea typeface="DM Sans"/>
                <a:cs typeface="DM Sans"/>
                <a:sym typeface="DM Sans"/>
              </a:rPr>
              <a:t>El script deberá tener la inserción de datos de las tablas generadas hasta ahora en tu proyecto. Si tu archivo es en formato .sql, deberá poder ejecutarse de una sola vez en la ventana de script de Mysql Workbench. Para evitar demoras o desaprobaciones, te pedimos que pruebes y revises este proceso de scripting en una segunda base de datos, antes de presentar el desafío.</a:t>
            </a:r>
            <a:endParaRPr sz="1350">
              <a:solidFill>
                <a:srgbClr val="999999"/>
              </a:solidFill>
              <a:latin typeface="DM Sans"/>
              <a:ea typeface="DM Sans"/>
              <a:cs typeface="DM Sans"/>
              <a:sym typeface="DM Sans"/>
            </a:endParaRPr>
          </a:p>
          <a:p>
            <a:pPr indent="0" lvl="0" marL="0" rtl="0" algn="l">
              <a:spcBef>
                <a:spcPts val="0"/>
              </a:spcBef>
              <a:spcAft>
                <a:spcPts val="0"/>
              </a:spcAft>
              <a:buNone/>
            </a:pPr>
            <a:r>
              <a:rPr b="1" lang="es-419" sz="1350">
                <a:latin typeface="DM Sans"/>
                <a:ea typeface="DM Sans"/>
                <a:cs typeface="DM Sans"/>
                <a:sym typeface="DM Sans"/>
              </a:rPr>
              <a:t>Formato</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Debes enviar un archivo del tipo .sql, nombrado como  “ScriptIns+ Apellido”. </a:t>
            </a:r>
            <a:br>
              <a:rPr lang="es-419" sz="1350">
                <a:solidFill>
                  <a:srgbClr val="999999"/>
                </a:solidFill>
                <a:latin typeface="DM Sans"/>
                <a:ea typeface="DM Sans"/>
                <a:cs typeface="DM Sans"/>
                <a:sym typeface="DM Sans"/>
              </a:rPr>
            </a:br>
            <a:endParaRPr sz="1350">
              <a:solidFill>
                <a:srgbClr val="999999"/>
              </a:solidFill>
              <a:latin typeface="DM Sans"/>
              <a:ea typeface="DM Sans"/>
              <a:cs typeface="DM Sans"/>
              <a:sym typeface="DM Sans"/>
            </a:endParaRPr>
          </a:p>
        </p:txBody>
      </p:sp>
      <p:sp>
        <p:nvSpPr>
          <p:cNvPr id="736" name="Google Shape;736;p181"/>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grpSp>
        <p:nvGrpSpPr>
          <p:cNvPr id="741" name="Google Shape;741;p182"/>
          <p:cNvGrpSpPr/>
          <p:nvPr/>
        </p:nvGrpSpPr>
        <p:grpSpPr>
          <a:xfrm>
            <a:off x="4202550" y="994173"/>
            <a:ext cx="738900" cy="738900"/>
            <a:chOff x="5323100" y="2467173"/>
            <a:chExt cx="738900" cy="738900"/>
          </a:xfrm>
        </p:grpSpPr>
        <p:sp>
          <p:nvSpPr>
            <p:cNvPr id="742" name="Google Shape;742;p182"/>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43" name="Google Shape;743;p182" title="ícono de desafío complementario"/>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744" name="Google Shape;744;p182"/>
          <p:cNvSpPr txBox="1"/>
          <p:nvPr/>
        </p:nvSpPr>
        <p:spPr>
          <a:xfrm>
            <a:off x="1461300" y="213242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Presentación de script de creación de vistas</a:t>
            </a:r>
            <a:endParaRPr b="1" sz="4000">
              <a:solidFill>
                <a:schemeClr val="dk1"/>
              </a:solidFill>
              <a:highlight>
                <a:srgbClr val="EAFF6A"/>
              </a:highlight>
              <a:latin typeface="DM Sans"/>
              <a:ea typeface="DM Sans"/>
              <a:cs typeface="DM Sans"/>
              <a:sym typeface="DM Sans"/>
            </a:endParaRPr>
          </a:p>
        </p:txBody>
      </p:sp>
      <p:sp>
        <p:nvSpPr>
          <p:cNvPr id="745" name="Google Shape;745;p182"/>
          <p:cNvSpPr txBox="1"/>
          <p:nvPr/>
        </p:nvSpPr>
        <p:spPr>
          <a:xfrm>
            <a:off x="987300" y="34809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419" sz="2000">
                <a:solidFill>
                  <a:srgbClr val="999999"/>
                </a:solidFill>
                <a:latin typeface="DM Sans"/>
                <a:ea typeface="DM Sans"/>
                <a:cs typeface="DM Sans"/>
                <a:sym typeface="DM Sans"/>
              </a:rPr>
              <a:t>Creación de 5 vistas con base en los datos de la base del proyecto final.</a:t>
            </a:r>
            <a:endParaRPr sz="2000">
              <a:solidFill>
                <a:srgbClr val="999999"/>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grpSp>
        <p:nvGrpSpPr>
          <p:cNvPr id="750" name="Google Shape;750;p183"/>
          <p:cNvGrpSpPr/>
          <p:nvPr/>
        </p:nvGrpSpPr>
        <p:grpSpPr>
          <a:xfrm>
            <a:off x="457357" y="468284"/>
            <a:ext cx="431074" cy="431074"/>
            <a:chOff x="5323100" y="2467173"/>
            <a:chExt cx="738900" cy="738900"/>
          </a:xfrm>
        </p:grpSpPr>
        <p:sp>
          <p:nvSpPr>
            <p:cNvPr id="751" name="Google Shape;751;p183"/>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52" name="Google Shape;752;p183" title="ícono de desafío complementario"/>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753" name="Google Shape;753;p183"/>
          <p:cNvSpPr txBox="1"/>
          <p:nvPr/>
        </p:nvSpPr>
        <p:spPr>
          <a:xfrm>
            <a:off x="501450" y="1005550"/>
            <a:ext cx="80367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Presentación de script de creación de vistas</a:t>
            </a:r>
            <a:endParaRPr b="1" sz="4000">
              <a:solidFill>
                <a:schemeClr val="dk1"/>
              </a:solidFill>
              <a:latin typeface="DM Sans"/>
              <a:ea typeface="DM Sans"/>
              <a:cs typeface="DM Sans"/>
              <a:sym typeface="DM Sans"/>
            </a:endParaRPr>
          </a:p>
        </p:txBody>
      </p:sp>
      <p:pic>
        <p:nvPicPr>
          <p:cNvPr id="754" name="Google Shape;754;p18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55" name="Google Shape;755;p183"/>
          <p:cNvSpPr txBox="1"/>
          <p:nvPr/>
        </p:nvSpPr>
        <p:spPr>
          <a:xfrm>
            <a:off x="930550" y="468275"/>
            <a:ext cx="288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COMPLEMENTARIO</a:t>
            </a:r>
            <a:endParaRPr>
              <a:latin typeface="DM Sans"/>
              <a:ea typeface="DM Sans"/>
              <a:cs typeface="DM Sans"/>
              <a:sym typeface="DM Sans"/>
            </a:endParaRPr>
          </a:p>
        </p:txBody>
      </p:sp>
      <p:sp>
        <p:nvSpPr>
          <p:cNvPr id="756" name="Google Shape;756;p183"/>
          <p:cNvSpPr txBox="1"/>
          <p:nvPr/>
        </p:nvSpPr>
        <p:spPr>
          <a:xfrm>
            <a:off x="4527575" y="2212975"/>
            <a:ext cx="3834600" cy="280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Ejemplo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Si tu proyecto tiene una tabla productos, puedes crear una vista relacionándola con la tabla categorías, mostrar el costo de cada producto, representando distintos valores de IVA (TAX), etcétera.</a:t>
            </a:r>
            <a:endParaRPr sz="1350">
              <a:solidFill>
                <a:srgbClr val="999999"/>
              </a:solidFill>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0" lvl="0" marL="0" rtl="0" algn="l">
              <a:spcBef>
                <a:spcPts val="0"/>
              </a:spcBef>
              <a:spcAft>
                <a:spcPts val="0"/>
              </a:spcAft>
              <a:buNone/>
            </a:pPr>
            <a:r>
              <a:rPr b="1" lang="es-419"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El archivo a presentar debe ser del tipo .sql nombrado como “ScriptVis+Apellido”.</a:t>
            </a:r>
            <a:endParaRPr sz="1350">
              <a:solidFill>
                <a:srgbClr val="999999"/>
              </a:solidFill>
              <a:latin typeface="DM Sans"/>
              <a:ea typeface="DM Sans"/>
              <a:cs typeface="DM Sans"/>
              <a:sym typeface="DM Sans"/>
            </a:endParaRPr>
          </a:p>
        </p:txBody>
      </p:sp>
      <p:sp>
        <p:nvSpPr>
          <p:cNvPr id="757" name="Google Shape;757;p183"/>
          <p:cNvSpPr txBox="1"/>
          <p:nvPr/>
        </p:nvSpPr>
        <p:spPr>
          <a:xfrm>
            <a:off x="457350" y="2212975"/>
            <a:ext cx="3834600" cy="24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Presentar en formato .sql el script de creación de 5 vistas con base en los datos de la base de datos del proyecto final.</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419"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En base a las tablas elegidas para tu proyecto, deberás idear 5 o más vistas de una o más tablas y generar el SCRIPT de creación de las mismas.</a:t>
            </a:r>
            <a:endParaRPr sz="1350" u="sng">
              <a:solidFill>
                <a:srgbClr val="83AEFB"/>
              </a:solidFill>
              <a:latin typeface="DM Sans"/>
              <a:ea typeface="DM Sans"/>
              <a:cs typeface="DM Sans"/>
              <a:sym typeface="DM Sans"/>
            </a:endParaRPr>
          </a:p>
        </p:txBody>
      </p:sp>
      <p:sp>
        <p:nvSpPr>
          <p:cNvPr id="758" name="Google Shape;758;p183"/>
          <p:cNvSpPr/>
          <p:nvPr/>
        </p:nvSpPr>
        <p:spPr>
          <a:xfrm>
            <a:off x="636450" y="838675"/>
            <a:ext cx="8036700" cy="606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184"/>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Funciones + Stored procedures</a:t>
            </a:r>
            <a:endParaRPr b="1" sz="4000">
              <a:solidFill>
                <a:srgbClr val="EAFF6A"/>
              </a:solidFill>
              <a:latin typeface="DM Sans"/>
              <a:ea typeface="DM Sans"/>
              <a:cs typeface="DM Sans"/>
              <a:sym typeface="DM Sans"/>
            </a:endParaRPr>
          </a:p>
        </p:txBody>
      </p:sp>
      <p:sp>
        <p:nvSpPr>
          <p:cNvPr id="764" name="Google Shape;764;p18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Bloque 08.</a:t>
            </a:r>
            <a:r>
              <a:rPr lang="es-419" sz="1800">
                <a:solidFill>
                  <a:schemeClr val="lt1"/>
                </a:solidFill>
                <a:latin typeface="DM Sans"/>
                <a:ea typeface="DM Sans"/>
                <a:cs typeface="DM Sans"/>
                <a:sym typeface="DM Sans"/>
              </a:rPr>
              <a:t> SQL</a:t>
            </a:r>
            <a:endParaRPr sz="1600">
              <a:solidFill>
                <a:schemeClr val="lt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grpSp>
        <p:nvGrpSpPr>
          <p:cNvPr id="769" name="Google Shape;769;p185"/>
          <p:cNvGrpSpPr/>
          <p:nvPr/>
        </p:nvGrpSpPr>
        <p:grpSpPr>
          <a:xfrm>
            <a:off x="4202558" y="994173"/>
            <a:ext cx="738900" cy="738900"/>
            <a:chOff x="3137108" y="2467173"/>
            <a:chExt cx="738900" cy="738900"/>
          </a:xfrm>
        </p:grpSpPr>
        <p:sp>
          <p:nvSpPr>
            <p:cNvPr id="770" name="Google Shape;770;p185"/>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1" name="Google Shape;771;p185"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72" name="Google Shape;772;p185"/>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Presentar en formato SQL</a:t>
            </a:r>
            <a:endParaRPr b="1" sz="4000">
              <a:solidFill>
                <a:schemeClr val="dk1"/>
              </a:solidFill>
              <a:highlight>
                <a:srgbClr val="EAFF6A"/>
              </a:highlight>
              <a:latin typeface="DM Sans"/>
              <a:ea typeface="DM Sans"/>
              <a:cs typeface="DM Sans"/>
              <a:sym typeface="DM Sans"/>
            </a:endParaRPr>
          </a:p>
        </p:txBody>
      </p:sp>
      <p:sp>
        <p:nvSpPr>
          <p:cNvPr id="773" name="Google Shape;773;p185"/>
          <p:cNvSpPr txBox="1"/>
          <p:nvPr/>
        </p:nvSpPr>
        <p:spPr>
          <a:xfrm>
            <a:off x="987300" y="34047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419" sz="2000">
                <a:solidFill>
                  <a:srgbClr val="999999"/>
                </a:solidFill>
                <a:latin typeface="DM Sans"/>
                <a:ea typeface="DM Sans"/>
                <a:cs typeface="DM Sans"/>
                <a:sym typeface="DM Sans"/>
              </a:rPr>
              <a:t>Presentar en formato .sql el script de inserción de datos de la base de datos del proyecto final</a:t>
            </a:r>
            <a:endParaRPr sz="2000">
              <a:solidFill>
                <a:srgbClr val="999999"/>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grpSp>
        <p:nvGrpSpPr>
          <p:cNvPr id="778" name="Google Shape;778;p186"/>
          <p:cNvGrpSpPr/>
          <p:nvPr/>
        </p:nvGrpSpPr>
        <p:grpSpPr>
          <a:xfrm>
            <a:off x="457345" y="468197"/>
            <a:ext cx="431074" cy="431074"/>
            <a:chOff x="3137108" y="2467173"/>
            <a:chExt cx="738900" cy="738900"/>
          </a:xfrm>
        </p:grpSpPr>
        <p:sp>
          <p:nvSpPr>
            <p:cNvPr id="779" name="Google Shape;779;p18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80" name="Google Shape;780;p186"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81" name="Google Shape;781;p186"/>
          <p:cNvSpPr txBox="1"/>
          <p:nvPr/>
        </p:nvSpPr>
        <p:spPr>
          <a:xfrm>
            <a:off x="457350" y="1908175"/>
            <a:ext cx="3834600" cy="2282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Presentar el script de creación de 2 funciones almacenadas con base en los datos de la base de datos del proyecto final. </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rPr b="1" lang="es-419"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El archivo a presentar debe ser del tipo .sql nombrado como “Formato + Apellido”. </a:t>
            </a:r>
            <a:endParaRPr sz="1350" u="sng">
              <a:solidFill>
                <a:srgbClr val="83AEFB"/>
              </a:solidFill>
              <a:latin typeface="DM Sans"/>
              <a:ea typeface="DM Sans"/>
              <a:cs typeface="DM Sans"/>
              <a:sym typeface="DM Sans"/>
            </a:endParaRPr>
          </a:p>
        </p:txBody>
      </p:sp>
      <p:sp>
        <p:nvSpPr>
          <p:cNvPr id="782" name="Google Shape;782;p186"/>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Presentar en formato SQL</a:t>
            </a:r>
            <a:endParaRPr b="1" sz="4000">
              <a:solidFill>
                <a:schemeClr val="dk1"/>
              </a:solidFill>
              <a:latin typeface="DM Sans"/>
              <a:ea typeface="DM Sans"/>
              <a:cs typeface="DM Sans"/>
              <a:sym typeface="DM Sans"/>
            </a:endParaRPr>
          </a:p>
        </p:txBody>
      </p:sp>
      <p:pic>
        <p:nvPicPr>
          <p:cNvPr id="783" name="Google Shape;783;p18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84" name="Google Shape;784;p186"/>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785" name="Google Shape;785;p186"/>
          <p:cNvSpPr txBox="1"/>
          <p:nvPr/>
        </p:nvSpPr>
        <p:spPr>
          <a:xfrm>
            <a:off x="4527575" y="1908175"/>
            <a:ext cx="3834600" cy="25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Puedes incluir una función que haga uso interno de funciones propias de SQL, y una segunda función que permita obtener valores de otras tablas, reemplazando a JOIN o de una subconsulta.</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Procura que cada función reciba, al menos, un parámetro de entrada.</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Los datos que retorne pueden ser cualquier tipo de dato.</a:t>
            </a:r>
            <a:endParaRPr sz="1350">
              <a:latin typeface="DM Sans"/>
              <a:ea typeface="DM Sans"/>
              <a:cs typeface="DM Sans"/>
              <a:sym typeface="DM Sans"/>
            </a:endParaRPr>
          </a:p>
        </p:txBody>
      </p:sp>
      <p:sp>
        <p:nvSpPr>
          <p:cNvPr id="786" name="Google Shape;786;p186"/>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grpSp>
        <p:nvGrpSpPr>
          <p:cNvPr id="791" name="Google Shape;791;p187"/>
          <p:cNvGrpSpPr/>
          <p:nvPr/>
        </p:nvGrpSpPr>
        <p:grpSpPr>
          <a:xfrm>
            <a:off x="4202550" y="994173"/>
            <a:ext cx="738900" cy="738900"/>
            <a:chOff x="5323100" y="2467173"/>
            <a:chExt cx="738900" cy="738900"/>
          </a:xfrm>
        </p:grpSpPr>
        <p:sp>
          <p:nvSpPr>
            <p:cNvPr id="792" name="Google Shape;792;p187"/>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93" name="Google Shape;793;p187" title="ícono de desafío complementario"/>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794" name="Google Shape;794;p187"/>
          <p:cNvSpPr txBox="1"/>
          <p:nvPr/>
        </p:nvSpPr>
        <p:spPr>
          <a:xfrm>
            <a:off x="1461300" y="190382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Script de creación de stored procedures</a:t>
            </a:r>
            <a:endParaRPr b="1" sz="4000">
              <a:solidFill>
                <a:schemeClr val="dk1"/>
              </a:solidFill>
              <a:highlight>
                <a:srgbClr val="EAFF6A"/>
              </a:highlight>
              <a:latin typeface="DM Sans"/>
              <a:ea typeface="DM Sans"/>
              <a:cs typeface="DM Sans"/>
              <a:sym typeface="DM Sans"/>
            </a:endParaRPr>
          </a:p>
        </p:txBody>
      </p:sp>
      <p:sp>
        <p:nvSpPr>
          <p:cNvPr id="795" name="Google Shape;795;p187"/>
          <p:cNvSpPr txBox="1"/>
          <p:nvPr/>
        </p:nvSpPr>
        <p:spPr>
          <a:xfrm>
            <a:off x="987300" y="3404738"/>
            <a:ext cx="71694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419" sz="2000">
                <a:solidFill>
                  <a:srgbClr val="999999"/>
                </a:solidFill>
                <a:latin typeface="DM Sans"/>
                <a:ea typeface="DM Sans"/>
                <a:cs typeface="DM Sans"/>
                <a:sym typeface="DM Sans"/>
              </a:rPr>
              <a:t>Presentar en formato .sql el script de creación de dos Stored Procedures con base en los datos de la base de datos del proyecto final</a:t>
            </a:r>
            <a:endParaRPr sz="2000">
              <a:solidFill>
                <a:srgbClr val="999999"/>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grpSp>
        <p:nvGrpSpPr>
          <p:cNvPr id="800" name="Google Shape;800;p188"/>
          <p:cNvGrpSpPr/>
          <p:nvPr/>
        </p:nvGrpSpPr>
        <p:grpSpPr>
          <a:xfrm>
            <a:off x="457357" y="468284"/>
            <a:ext cx="431074" cy="431074"/>
            <a:chOff x="5323100" y="2467173"/>
            <a:chExt cx="738900" cy="738900"/>
          </a:xfrm>
        </p:grpSpPr>
        <p:sp>
          <p:nvSpPr>
            <p:cNvPr id="801" name="Google Shape;801;p188"/>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02" name="Google Shape;802;p188" title="ícono de desafío complementario"/>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803" name="Google Shape;803;p188"/>
          <p:cNvSpPr txBox="1"/>
          <p:nvPr/>
        </p:nvSpPr>
        <p:spPr>
          <a:xfrm>
            <a:off x="501450" y="1005550"/>
            <a:ext cx="81717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Script de creación de stored procedures</a:t>
            </a:r>
            <a:endParaRPr b="1" sz="4000">
              <a:solidFill>
                <a:schemeClr val="dk1"/>
              </a:solidFill>
              <a:latin typeface="DM Sans"/>
              <a:ea typeface="DM Sans"/>
              <a:cs typeface="DM Sans"/>
              <a:sym typeface="DM Sans"/>
            </a:endParaRPr>
          </a:p>
        </p:txBody>
      </p:sp>
      <p:pic>
        <p:nvPicPr>
          <p:cNvPr id="804" name="Google Shape;804;p18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805" name="Google Shape;805;p188"/>
          <p:cNvSpPr txBox="1"/>
          <p:nvPr/>
        </p:nvSpPr>
        <p:spPr>
          <a:xfrm>
            <a:off x="930550" y="468275"/>
            <a:ext cx="288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COMPLEMENTARIO</a:t>
            </a:r>
            <a:endParaRPr>
              <a:latin typeface="DM Sans"/>
              <a:ea typeface="DM Sans"/>
              <a:cs typeface="DM Sans"/>
              <a:sym typeface="DM Sans"/>
            </a:endParaRPr>
          </a:p>
        </p:txBody>
      </p:sp>
      <p:sp>
        <p:nvSpPr>
          <p:cNvPr id="806" name="Google Shape;806;p188"/>
          <p:cNvSpPr txBox="1"/>
          <p:nvPr/>
        </p:nvSpPr>
        <p:spPr>
          <a:xfrm>
            <a:off x="4014600" y="2289175"/>
            <a:ext cx="4347600" cy="256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150">
                <a:solidFill>
                  <a:schemeClr val="dk1"/>
                </a:solidFill>
                <a:latin typeface="DM Sans"/>
                <a:ea typeface="DM Sans"/>
                <a:cs typeface="DM Sans"/>
                <a:sym typeface="DM Sans"/>
              </a:rPr>
              <a:t>Aspectos a incluir</a:t>
            </a:r>
            <a:endParaRPr b="1" sz="11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150">
              <a:solidFill>
                <a:schemeClr val="dk1"/>
              </a:solidFill>
              <a:latin typeface="DM Sans"/>
              <a:ea typeface="DM Sans"/>
              <a:cs typeface="DM Sans"/>
              <a:sym typeface="DM Sans"/>
            </a:endParaRPr>
          </a:p>
          <a:p>
            <a:pPr indent="0" lvl="0" marL="0" rtl="0" algn="l">
              <a:spcBef>
                <a:spcPts val="0"/>
              </a:spcBef>
              <a:spcAft>
                <a:spcPts val="0"/>
              </a:spcAft>
              <a:buNone/>
            </a:pPr>
            <a:r>
              <a:rPr lang="es-419" sz="1150">
                <a:solidFill>
                  <a:srgbClr val="999999"/>
                </a:solidFill>
                <a:latin typeface="DM Sans"/>
                <a:ea typeface="DM Sans"/>
                <a:cs typeface="DM Sans"/>
                <a:sym typeface="DM Sans"/>
              </a:rPr>
              <a:t>El primer S.P. debe permitir indicar a través de un parámetro el campo de ordenamiento de una tabla y mediante un segundo parámetro, si el orden es descendente o ascendente.</a:t>
            </a:r>
            <a:endParaRPr sz="1150">
              <a:solidFill>
                <a:srgbClr val="999999"/>
              </a:solidFill>
              <a:latin typeface="DM Sans"/>
              <a:ea typeface="DM Sans"/>
              <a:cs typeface="DM Sans"/>
              <a:sym typeface="DM Sans"/>
            </a:endParaRPr>
          </a:p>
          <a:p>
            <a:pPr indent="0" lvl="0" marL="0" rtl="0" algn="l">
              <a:spcBef>
                <a:spcPts val="800"/>
              </a:spcBef>
              <a:spcAft>
                <a:spcPts val="0"/>
              </a:spcAft>
              <a:buClr>
                <a:schemeClr val="dk1"/>
              </a:buClr>
              <a:buSzPts val="1100"/>
              <a:buFont typeface="Arial"/>
              <a:buNone/>
            </a:pPr>
            <a:r>
              <a:rPr lang="es-419" sz="1150">
                <a:solidFill>
                  <a:srgbClr val="999999"/>
                </a:solidFill>
                <a:latin typeface="DM Sans"/>
                <a:ea typeface="DM Sans"/>
                <a:cs typeface="DM Sans"/>
                <a:sym typeface="DM Sans"/>
              </a:rPr>
              <a:t>El otro S.P. qué crearás, puede (1: insertar registros en una tabla de tu proyecto. 2: eliminar algún registro específico de una tabla de tu proyecto.)</a:t>
            </a:r>
            <a:endParaRPr sz="1150">
              <a:solidFill>
                <a:srgbClr val="999999"/>
              </a:solidFill>
              <a:latin typeface="DM Sans"/>
              <a:ea typeface="DM Sans"/>
              <a:cs typeface="DM Sans"/>
              <a:sym typeface="DM Sans"/>
            </a:endParaRPr>
          </a:p>
          <a:p>
            <a:pPr indent="-301625" lvl="0" marL="457200" rtl="0" algn="l">
              <a:spcBef>
                <a:spcPts val="800"/>
              </a:spcBef>
              <a:spcAft>
                <a:spcPts val="0"/>
              </a:spcAft>
              <a:buClr>
                <a:schemeClr val="accent4"/>
              </a:buClr>
              <a:buSzPts val="1150"/>
              <a:buFont typeface="DM Sans"/>
              <a:buChar char="✓"/>
            </a:pPr>
            <a:r>
              <a:rPr lang="es-419" sz="1150">
                <a:solidFill>
                  <a:srgbClr val="999999"/>
                </a:solidFill>
                <a:latin typeface="DM Sans"/>
                <a:ea typeface="DM Sans"/>
                <a:cs typeface="DM Sans"/>
                <a:sym typeface="DM Sans"/>
              </a:rPr>
              <a:t>Agrega comentarios en ambos Scripts de los S.P. para saber qué hacen y cómo usarlos</a:t>
            </a:r>
            <a:endParaRPr sz="1150">
              <a:solidFill>
                <a:srgbClr val="999999"/>
              </a:solidFill>
              <a:latin typeface="DM Sans"/>
              <a:ea typeface="DM Sans"/>
              <a:cs typeface="DM Sans"/>
              <a:sym typeface="DM Sans"/>
            </a:endParaRPr>
          </a:p>
          <a:p>
            <a:pPr indent="-301625" lvl="0" marL="457200" rtl="0" algn="l">
              <a:spcBef>
                <a:spcPts val="0"/>
              </a:spcBef>
              <a:spcAft>
                <a:spcPts val="0"/>
              </a:spcAft>
              <a:buClr>
                <a:schemeClr val="accent4"/>
              </a:buClr>
              <a:buSzPts val="1150"/>
              <a:buFont typeface="DM Sans"/>
              <a:buChar char="✓"/>
            </a:pPr>
            <a:r>
              <a:rPr lang="es-419" sz="1150">
                <a:solidFill>
                  <a:srgbClr val="999999"/>
                </a:solidFill>
                <a:latin typeface="DM Sans"/>
                <a:ea typeface="DM Sans"/>
                <a:cs typeface="DM Sans"/>
                <a:sym typeface="DM Sans"/>
              </a:rPr>
              <a:t>Procura guiarte con los ejemplos abordados en esta clase</a:t>
            </a:r>
            <a:endParaRPr sz="1150">
              <a:solidFill>
                <a:srgbClr val="999999"/>
              </a:solidFill>
              <a:latin typeface="DM Sans"/>
              <a:ea typeface="DM Sans"/>
              <a:cs typeface="DM Sans"/>
              <a:sym typeface="DM Sans"/>
            </a:endParaRPr>
          </a:p>
        </p:txBody>
      </p:sp>
      <p:sp>
        <p:nvSpPr>
          <p:cNvPr id="807" name="Google Shape;807;p188"/>
          <p:cNvSpPr txBox="1"/>
          <p:nvPr/>
        </p:nvSpPr>
        <p:spPr>
          <a:xfrm>
            <a:off x="457350" y="2289175"/>
            <a:ext cx="3437100" cy="198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150">
                <a:latin typeface="DM Sans"/>
                <a:ea typeface="DM Sans"/>
                <a:cs typeface="DM Sans"/>
                <a:sym typeface="DM Sans"/>
              </a:rPr>
              <a:t>Consigna</a:t>
            </a:r>
            <a:endParaRPr b="1" sz="1150">
              <a:latin typeface="DM Sans"/>
              <a:ea typeface="DM Sans"/>
              <a:cs typeface="DM Sans"/>
              <a:sym typeface="DM Sans"/>
            </a:endParaRPr>
          </a:p>
          <a:p>
            <a:pPr indent="0" lvl="0" marL="0" rtl="0" algn="l">
              <a:lnSpc>
                <a:spcPct val="30000"/>
              </a:lnSpc>
              <a:spcBef>
                <a:spcPts val="0"/>
              </a:spcBef>
              <a:spcAft>
                <a:spcPts val="0"/>
              </a:spcAft>
              <a:buNone/>
            </a:pPr>
            <a:r>
              <a:t/>
            </a:r>
            <a:endParaRPr b="1" sz="1150">
              <a:latin typeface="DM Sans"/>
              <a:ea typeface="DM Sans"/>
              <a:cs typeface="DM Sans"/>
              <a:sym typeface="DM Sans"/>
            </a:endParaRPr>
          </a:p>
          <a:p>
            <a:pPr indent="-301625" lvl="0" marL="457200" marR="0" rtl="0" algn="l">
              <a:lnSpc>
                <a:spcPct val="100000"/>
              </a:lnSpc>
              <a:spcBef>
                <a:spcPts val="0"/>
              </a:spcBef>
              <a:spcAft>
                <a:spcPts val="0"/>
              </a:spcAft>
              <a:buClr>
                <a:srgbClr val="EA90FF"/>
              </a:buClr>
              <a:buSzPts val="1150"/>
              <a:buFont typeface="DM Sans"/>
              <a:buChar char="✓"/>
            </a:pPr>
            <a:r>
              <a:rPr lang="es-419" sz="1150">
                <a:solidFill>
                  <a:srgbClr val="999999"/>
                </a:solidFill>
                <a:latin typeface="DM Sans"/>
                <a:ea typeface="DM Sans"/>
                <a:cs typeface="DM Sans"/>
                <a:sym typeface="DM Sans"/>
              </a:rPr>
              <a:t>Sobre las tablas creadas anteriormente para tu proyecto final, agregar </a:t>
            </a:r>
            <a:r>
              <a:rPr b="1" lang="es-419" sz="1150">
                <a:solidFill>
                  <a:srgbClr val="999999"/>
                </a:solidFill>
                <a:latin typeface="DM Sans"/>
                <a:ea typeface="DM Sans"/>
                <a:cs typeface="DM Sans"/>
                <a:sym typeface="DM Sans"/>
              </a:rPr>
              <a:t>2 Stored Procedures </a:t>
            </a:r>
            <a:r>
              <a:rPr lang="es-419" sz="1150">
                <a:solidFill>
                  <a:srgbClr val="999999"/>
                </a:solidFill>
                <a:latin typeface="DM Sans"/>
                <a:ea typeface="DM Sans"/>
                <a:cs typeface="DM Sans"/>
                <a:sym typeface="DM Sans"/>
              </a:rPr>
              <a:t>que te permitan trabajar sobre las mismas.</a:t>
            </a:r>
            <a:endParaRPr sz="1150">
              <a:solidFill>
                <a:srgbClr val="999999"/>
              </a:solidFill>
              <a:latin typeface="DM Sans"/>
              <a:ea typeface="DM Sans"/>
              <a:cs typeface="DM Sans"/>
              <a:sym typeface="DM Sans"/>
            </a:endParaRPr>
          </a:p>
          <a:p>
            <a:pPr indent="0" lvl="0" marL="0" rtl="0" algn="l">
              <a:spcBef>
                <a:spcPts val="800"/>
              </a:spcBef>
              <a:spcAft>
                <a:spcPts val="0"/>
              </a:spcAft>
              <a:buNone/>
            </a:pPr>
            <a:r>
              <a:t/>
            </a:r>
            <a:endParaRPr b="1" sz="1150">
              <a:solidFill>
                <a:schemeClr val="dk1"/>
              </a:solidFill>
              <a:latin typeface="DM Sans"/>
              <a:ea typeface="DM Sans"/>
              <a:cs typeface="DM Sans"/>
              <a:sym typeface="DM Sans"/>
            </a:endParaRPr>
          </a:p>
          <a:p>
            <a:pPr indent="0" lvl="0" marL="0" rtl="0" algn="l">
              <a:spcBef>
                <a:spcPts val="0"/>
              </a:spcBef>
              <a:spcAft>
                <a:spcPts val="0"/>
              </a:spcAft>
              <a:buNone/>
            </a:pPr>
            <a:r>
              <a:rPr b="1" lang="es-419" sz="1150">
                <a:solidFill>
                  <a:schemeClr val="dk1"/>
                </a:solidFill>
                <a:latin typeface="DM Sans"/>
                <a:ea typeface="DM Sans"/>
                <a:cs typeface="DM Sans"/>
                <a:sym typeface="DM Sans"/>
              </a:rPr>
              <a:t>Formato</a:t>
            </a:r>
            <a:endParaRPr b="1" sz="11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150">
              <a:solidFill>
                <a:schemeClr val="dk1"/>
              </a:solidFill>
              <a:latin typeface="DM Sans"/>
              <a:ea typeface="DM Sans"/>
              <a:cs typeface="DM Sans"/>
              <a:sym typeface="DM Sans"/>
            </a:endParaRPr>
          </a:p>
          <a:p>
            <a:pPr indent="-301625" lvl="0" marL="457200" rtl="0" algn="l">
              <a:spcBef>
                <a:spcPts val="0"/>
              </a:spcBef>
              <a:spcAft>
                <a:spcPts val="0"/>
              </a:spcAft>
              <a:buClr>
                <a:schemeClr val="accent4"/>
              </a:buClr>
              <a:buSzPts val="1150"/>
              <a:buFont typeface="DM Sans"/>
              <a:buChar char="✓"/>
            </a:pPr>
            <a:r>
              <a:rPr lang="es-419" sz="1150">
                <a:solidFill>
                  <a:srgbClr val="999999"/>
                </a:solidFill>
                <a:latin typeface="DM Sans"/>
                <a:ea typeface="DM Sans"/>
                <a:cs typeface="DM Sans"/>
                <a:sym typeface="DM Sans"/>
              </a:rPr>
              <a:t>El archivo a presentar debe ser del tipo .sql nombrado como “Stored+Apellido”.</a:t>
            </a:r>
            <a:endParaRPr sz="1150">
              <a:latin typeface="DM Sans"/>
              <a:ea typeface="DM Sans"/>
              <a:cs typeface="DM Sans"/>
              <a:sym typeface="DM Sans"/>
            </a:endParaRPr>
          </a:p>
        </p:txBody>
      </p:sp>
      <p:sp>
        <p:nvSpPr>
          <p:cNvPr id="808" name="Google Shape;808;p188"/>
          <p:cNvSpPr/>
          <p:nvPr/>
        </p:nvSpPr>
        <p:spPr>
          <a:xfrm>
            <a:off x="636450" y="838675"/>
            <a:ext cx="8036700" cy="606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16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419" sz="3500" u="none" cap="none" strike="noStrike">
                <a:solidFill>
                  <a:schemeClr val="lt1"/>
                </a:solidFill>
                <a:latin typeface="DM Sans"/>
                <a:ea typeface="DM Sans"/>
                <a:cs typeface="DM Sans"/>
                <a:sym typeface="DM Sans"/>
              </a:rPr>
              <a:t>Sistema de entregas</a:t>
            </a:r>
            <a:endParaRPr b="1" i="0" sz="3500" u="none" cap="none" strike="noStrike">
              <a:solidFill>
                <a:schemeClr val="lt1"/>
              </a:solidFill>
              <a:latin typeface="DM Sans"/>
              <a:ea typeface="DM Sans"/>
              <a:cs typeface="DM Sans"/>
              <a:sym typeface="DM Sans"/>
            </a:endParaRPr>
          </a:p>
        </p:txBody>
      </p:sp>
      <p:sp>
        <p:nvSpPr>
          <p:cNvPr id="493" name="Google Shape;493;p16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162"/>
          <p:cNvSpPr txBox="1"/>
          <p:nvPr/>
        </p:nvSpPr>
        <p:spPr>
          <a:xfrm>
            <a:off x="1028675" y="2212050"/>
            <a:ext cx="21663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Tienen una vigencia de 7 días, es decir, a partir de la fecha (de la clase) en la que se lanza el desafío, empezarán a correr 7 días continuos, para que puedas cargar tu desafío en la plataforma.</a:t>
            </a:r>
            <a:endParaRPr b="0" i="0" sz="1200" u="none" cap="none" strike="noStrike">
              <a:solidFill>
                <a:srgbClr val="000000"/>
              </a:solidFill>
              <a:latin typeface="DM Sans"/>
              <a:ea typeface="DM Sans"/>
              <a:cs typeface="DM Sans"/>
              <a:sym typeface="DM Sans"/>
            </a:endParaRPr>
          </a:p>
        </p:txBody>
      </p:sp>
      <p:sp>
        <p:nvSpPr>
          <p:cNvPr id="495" name="Google Shape;495;p162"/>
          <p:cNvSpPr txBox="1"/>
          <p:nvPr/>
        </p:nvSpPr>
        <p:spPr>
          <a:xfrm>
            <a:off x="1028675" y="1811850"/>
            <a:ext cx="216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Desafíos entregables</a:t>
            </a:r>
            <a:endParaRPr b="1" i="0" sz="1400" u="none" cap="none" strike="noStrike">
              <a:solidFill>
                <a:srgbClr val="000000"/>
              </a:solidFill>
              <a:latin typeface="DM Sans"/>
              <a:ea typeface="DM Sans"/>
              <a:cs typeface="DM Sans"/>
              <a:sym typeface="DM Sans"/>
            </a:endParaRPr>
          </a:p>
        </p:txBody>
      </p:sp>
      <p:sp>
        <p:nvSpPr>
          <p:cNvPr id="496" name="Google Shape;496;p162"/>
          <p:cNvSpPr txBox="1"/>
          <p:nvPr/>
        </p:nvSpPr>
        <p:spPr>
          <a:xfrm>
            <a:off x="3488850" y="2212050"/>
            <a:ext cx="21663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También tiene una vigencia o duración de 7 días antes de que el botón de “entrega” se deshabilite. Por este motivo te recomendamos estar al día con todas las actividades planteadas.</a:t>
            </a:r>
            <a:endParaRPr b="0" i="0" sz="1200" u="none" cap="none" strike="noStrike">
              <a:solidFill>
                <a:srgbClr val="000000"/>
              </a:solidFill>
              <a:latin typeface="DM Sans"/>
              <a:ea typeface="DM Sans"/>
              <a:cs typeface="DM Sans"/>
              <a:sym typeface="DM Sans"/>
            </a:endParaRPr>
          </a:p>
        </p:txBody>
      </p:sp>
      <p:sp>
        <p:nvSpPr>
          <p:cNvPr id="497" name="Google Shape;497;p162"/>
          <p:cNvSpPr txBox="1"/>
          <p:nvPr/>
        </p:nvSpPr>
        <p:spPr>
          <a:xfrm>
            <a:off x="3488850" y="1811850"/>
            <a:ext cx="216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Pre-entrega del PF</a:t>
            </a:r>
            <a:endParaRPr b="1" i="0" sz="1400" u="none" cap="none" strike="noStrike">
              <a:solidFill>
                <a:srgbClr val="000000"/>
              </a:solidFill>
              <a:latin typeface="DM Sans"/>
              <a:ea typeface="DM Sans"/>
              <a:cs typeface="DM Sans"/>
              <a:sym typeface="DM Sans"/>
            </a:endParaRPr>
          </a:p>
        </p:txBody>
      </p:sp>
      <p:sp>
        <p:nvSpPr>
          <p:cNvPr id="498" name="Google Shape;498;p162"/>
          <p:cNvSpPr txBox="1"/>
          <p:nvPr/>
        </p:nvSpPr>
        <p:spPr>
          <a:xfrm>
            <a:off x="5949025" y="2212050"/>
            <a:ext cx="23658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s-419" sz="1200" u="none" cap="none" strike="noStrike">
                <a:solidFill>
                  <a:srgbClr val="000000"/>
                </a:solidFill>
                <a:latin typeface="DM Sans"/>
                <a:ea typeface="DM Sans"/>
                <a:cs typeface="DM Sans"/>
                <a:sym typeface="DM Sans"/>
              </a:rPr>
              <a:t>A diferencia de los anteriores puntos, cuenta con un lapso de 20 días continuos luego de finalizad</a:t>
            </a:r>
            <a:r>
              <a:rPr lang="es-419" sz="1200">
                <a:latin typeface="DM Sans"/>
                <a:ea typeface="DM Sans"/>
                <a:cs typeface="DM Sans"/>
                <a:sym typeface="DM Sans"/>
              </a:rPr>
              <a:t>o el último bloque </a:t>
            </a:r>
            <a:r>
              <a:rPr b="0" i="0" lang="es-419" sz="1200" u="none" cap="none" strike="noStrike">
                <a:solidFill>
                  <a:srgbClr val="000000"/>
                </a:solidFill>
                <a:latin typeface="DM Sans"/>
                <a:ea typeface="DM Sans"/>
                <a:cs typeface="DM Sans"/>
                <a:sym typeface="DM Sans"/>
              </a:rPr>
              <a:t>(</a:t>
            </a:r>
            <a:r>
              <a:rPr b="1" i="0" lang="es-419" sz="1200" u="none" cap="none" strike="noStrike">
                <a:solidFill>
                  <a:srgbClr val="000000"/>
                </a:solidFill>
                <a:latin typeface="DM Sans"/>
                <a:ea typeface="DM Sans"/>
                <a:cs typeface="DM Sans"/>
                <a:sym typeface="DM Sans"/>
              </a:rPr>
              <a:t>n°</a:t>
            </a:r>
            <a:r>
              <a:rPr b="1" lang="es-419" sz="1200">
                <a:latin typeface="DM Sans"/>
                <a:ea typeface="DM Sans"/>
                <a:cs typeface="DM Sans"/>
                <a:sym typeface="DM Sans"/>
              </a:rPr>
              <a:t>13</a:t>
            </a:r>
            <a:r>
              <a:rPr b="0" i="0" lang="es-419" sz="1200" u="none" cap="none" strike="noStrike">
                <a:solidFill>
                  <a:srgbClr val="000000"/>
                </a:solidFill>
                <a:latin typeface="DM Sans"/>
                <a:ea typeface="DM Sans"/>
                <a:cs typeface="DM Sans"/>
                <a:sym typeface="DM Sans"/>
              </a:rPr>
              <a:t>). Posterior a ese tiempo, el botón de la entrega quedará inhabilitado y no será posible entregarlo o recibirlo por otros medios. </a:t>
            </a:r>
            <a:endParaRPr b="0" i="0" sz="1350" u="none" cap="none" strike="noStrike">
              <a:solidFill>
                <a:srgbClr val="000000"/>
              </a:solidFill>
              <a:latin typeface="DM Sans"/>
              <a:ea typeface="DM Sans"/>
              <a:cs typeface="DM Sans"/>
              <a:sym typeface="DM Sans"/>
            </a:endParaRPr>
          </a:p>
        </p:txBody>
      </p:sp>
      <p:sp>
        <p:nvSpPr>
          <p:cNvPr id="499" name="Google Shape;499;p162"/>
          <p:cNvSpPr txBox="1"/>
          <p:nvPr/>
        </p:nvSpPr>
        <p:spPr>
          <a:xfrm>
            <a:off x="5949025" y="1811850"/>
            <a:ext cx="2166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es-419" sz="1400" u="none" cap="none" strike="noStrike">
                <a:solidFill>
                  <a:srgbClr val="000000"/>
                </a:solidFill>
                <a:latin typeface="DM Sans"/>
                <a:ea typeface="DM Sans"/>
                <a:cs typeface="DM Sans"/>
                <a:sym typeface="DM Sans"/>
              </a:rPr>
              <a:t>Proyecto Final</a:t>
            </a:r>
            <a:endParaRPr b="1" i="0" sz="1400" u="none" cap="none" strike="noStrike">
              <a:solidFill>
                <a:srgbClr val="000000"/>
              </a:solidFill>
              <a:latin typeface="DM Sans"/>
              <a:ea typeface="DM Sans"/>
              <a:cs typeface="DM Sans"/>
              <a:sym typeface="DM Sans"/>
            </a:endParaRPr>
          </a:p>
        </p:txBody>
      </p:sp>
      <p:pic>
        <p:nvPicPr>
          <p:cNvPr id="500" name="Google Shape;500;p162"/>
          <p:cNvPicPr preferRelativeResize="0"/>
          <p:nvPr/>
        </p:nvPicPr>
        <p:blipFill rotWithShape="1">
          <a:blip r:embed="rId3">
            <a:alphaModFix/>
          </a:blip>
          <a:srcRect b="0" l="0" r="0" t="0"/>
          <a:stretch/>
        </p:blipFill>
        <p:spPr>
          <a:xfrm>
            <a:off x="3560348" y="1479086"/>
            <a:ext cx="192136" cy="192145"/>
          </a:xfrm>
          <a:prstGeom prst="rect">
            <a:avLst/>
          </a:prstGeom>
          <a:noFill/>
          <a:ln>
            <a:noFill/>
          </a:ln>
        </p:spPr>
      </p:pic>
      <p:pic>
        <p:nvPicPr>
          <p:cNvPr id="501" name="Google Shape;501;p162"/>
          <p:cNvPicPr preferRelativeResize="0"/>
          <p:nvPr/>
        </p:nvPicPr>
        <p:blipFill rotWithShape="1">
          <a:blip r:embed="rId4">
            <a:alphaModFix/>
          </a:blip>
          <a:srcRect b="0" l="0" r="0" t="0"/>
          <a:stretch/>
        </p:blipFill>
        <p:spPr>
          <a:xfrm>
            <a:off x="1124911" y="1488410"/>
            <a:ext cx="182807" cy="182809"/>
          </a:xfrm>
          <a:prstGeom prst="rect">
            <a:avLst/>
          </a:prstGeom>
          <a:noFill/>
          <a:ln>
            <a:noFill/>
          </a:ln>
        </p:spPr>
      </p:pic>
      <p:pic>
        <p:nvPicPr>
          <p:cNvPr id="502" name="Google Shape;502;p162"/>
          <p:cNvPicPr preferRelativeResize="0"/>
          <p:nvPr/>
        </p:nvPicPr>
        <p:blipFill rotWithShape="1">
          <a:blip r:embed="rId3">
            <a:alphaModFix/>
          </a:blip>
          <a:srcRect b="0" l="0" r="0" t="0"/>
          <a:stretch/>
        </p:blipFill>
        <p:spPr>
          <a:xfrm>
            <a:off x="6043973" y="1483749"/>
            <a:ext cx="192136" cy="19214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89"/>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Triggers + Workshop DML</a:t>
            </a:r>
            <a:endParaRPr b="1" sz="4000">
              <a:solidFill>
                <a:srgbClr val="EAFF6A"/>
              </a:solidFill>
              <a:latin typeface="DM Sans"/>
              <a:ea typeface="DM Sans"/>
              <a:cs typeface="DM Sans"/>
              <a:sym typeface="DM Sans"/>
            </a:endParaRPr>
          </a:p>
        </p:txBody>
      </p:sp>
      <p:sp>
        <p:nvSpPr>
          <p:cNvPr id="814" name="Google Shape;814;p189"/>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Bloque 09.</a:t>
            </a:r>
            <a:r>
              <a:rPr lang="es-419" sz="1800">
                <a:solidFill>
                  <a:schemeClr val="lt1"/>
                </a:solidFill>
                <a:latin typeface="DM Sans"/>
                <a:ea typeface="DM Sans"/>
                <a:cs typeface="DM Sans"/>
                <a:sym typeface="DM Sans"/>
              </a:rPr>
              <a:t> SQL</a:t>
            </a:r>
            <a:endParaRPr sz="1600">
              <a:solidFill>
                <a:schemeClr val="lt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grpSp>
        <p:nvGrpSpPr>
          <p:cNvPr id="819" name="Google Shape;819;p190"/>
          <p:cNvGrpSpPr/>
          <p:nvPr/>
        </p:nvGrpSpPr>
        <p:grpSpPr>
          <a:xfrm>
            <a:off x="4202550" y="994173"/>
            <a:ext cx="738900" cy="738900"/>
            <a:chOff x="5323100" y="2467173"/>
            <a:chExt cx="738900" cy="738900"/>
          </a:xfrm>
        </p:grpSpPr>
        <p:sp>
          <p:nvSpPr>
            <p:cNvPr id="820" name="Google Shape;820;p190"/>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21" name="Google Shape;821;p190" title="ícono de desafío complementario"/>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822" name="Google Shape;822;p190"/>
          <p:cNvSpPr txBox="1"/>
          <p:nvPr/>
        </p:nvSpPr>
        <p:spPr>
          <a:xfrm>
            <a:off x="1461300" y="205622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Script de creación de triggers</a:t>
            </a:r>
            <a:endParaRPr b="1" sz="4000">
              <a:solidFill>
                <a:schemeClr val="dk1"/>
              </a:solidFill>
              <a:highlight>
                <a:srgbClr val="EAFF6A"/>
              </a:highlight>
              <a:latin typeface="DM Sans"/>
              <a:ea typeface="DM Sans"/>
              <a:cs typeface="DM Sans"/>
              <a:sym typeface="DM Sans"/>
            </a:endParaRPr>
          </a:p>
        </p:txBody>
      </p:sp>
      <p:sp>
        <p:nvSpPr>
          <p:cNvPr id="823" name="Google Shape;823;p190"/>
          <p:cNvSpPr txBox="1"/>
          <p:nvPr/>
        </p:nvSpPr>
        <p:spPr>
          <a:xfrm>
            <a:off x="987300" y="3480938"/>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Presentar en formato .sql el script de creación de 2 triggers con base en los datos de la base de datos del proyecto final</a:t>
            </a:r>
            <a:endParaRPr sz="2000">
              <a:solidFill>
                <a:srgbClr val="999999"/>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grpSp>
        <p:nvGrpSpPr>
          <p:cNvPr id="828" name="Google Shape;828;p191"/>
          <p:cNvGrpSpPr/>
          <p:nvPr/>
        </p:nvGrpSpPr>
        <p:grpSpPr>
          <a:xfrm>
            <a:off x="457357" y="468284"/>
            <a:ext cx="431074" cy="431074"/>
            <a:chOff x="5323100" y="2467173"/>
            <a:chExt cx="738900" cy="738900"/>
          </a:xfrm>
        </p:grpSpPr>
        <p:sp>
          <p:nvSpPr>
            <p:cNvPr id="829" name="Google Shape;829;p191"/>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30" name="Google Shape;830;p191" title="ícono de desafío complementario"/>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831" name="Google Shape;831;p191"/>
          <p:cNvSpPr txBox="1"/>
          <p:nvPr/>
        </p:nvSpPr>
        <p:spPr>
          <a:xfrm>
            <a:off x="501450" y="1081750"/>
            <a:ext cx="81717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Script de creación de triggers</a:t>
            </a:r>
            <a:endParaRPr b="1" sz="4000">
              <a:solidFill>
                <a:schemeClr val="dk1"/>
              </a:solidFill>
              <a:highlight>
                <a:schemeClr val="accent6"/>
              </a:highlight>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pic>
        <p:nvPicPr>
          <p:cNvPr id="832" name="Google Shape;832;p19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833" name="Google Shape;833;p191"/>
          <p:cNvSpPr txBox="1"/>
          <p:nvPr/>
        </p:nvSpPr>
        <p:spPr>
          <a:xfrm>
            <a:off x="930550" y="468275"/>
            <a:ext cx="288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COMPLEMENTARIO</a:t>
            </a:r>
            <a:endParaRPr>
              <a:latin typeface="DM Sans"/>
              <a:ea typeface="DM Sans"/>
              <a:cs typeface="DM Sans"/>
              <a:sym typeface="DM Sans"/>
            </a:endParaRPr>
          </a:p>
        </p:txBody>
      </p:sp>
      <p:sp>
        <p:nvSpPr>
          <p:cNvPr id="834" name="Google Shape;834;p191"/>
          <p:cNvSpPr txBox="1"/>
          <p:nvPr/>
        </p:nvSpPr>
        <p:spPr>
          <a:xfrm>
            <a:off x="4527575" y="1831975"/>
            <a:ext cx="3834600" cy="311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Agrega una explicación por cada trigger a crear, explicando qué controlará el mismo.</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Recuerda agregar el script de creación de las tablas LOG.</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Debe registrar el usuario que realizó la operación, la fecha, y la hora (en campos separados).</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rPr b="1" lang="es-419"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El archivo a presentar debe ser del tipo .sql nombrado como “Triggers+Apellido”. </a:t>
            </a:r>
            <a:endParaRPr sz="1350">
              <a:solidFill>
                <a:srgbClr val="999999"/>
              </a:solidFill>
              <a:latin typeface="DM Sans"/>
              <a:ea typeface="DM Sans"/>
              <a:cs typeface="DM Sans"/>
              <a:sym typeface="DM Sans"/>
            </a:endParaRPr>
          </a:p>
        </p:txBody>
      </p:sp>
      <p:sp>
        <p:nvSpPr>
          <p:cNvPr id="835" name="Google Shape;835;p191"/>
          <p:cNvSpPr txBox="1"/>
          <p:nvPr/>
        </p:nvSpPr>
        <p:spPr>
          <a:xfrm>
            <a:off x="457350" y="1831975"/>
            <a:ext cx="3834600" cy="274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En la base de datos de tu proyecto final, debes incluir al menos dos tablas del tipo LOG, Bitácora o Movimientos. Elegir dos de las tablas más importantes donde se operan con registros de forma frecuente, y crearás dos Triggers en cada una de ellas.</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Los Triggers a crear deberán controlar la acción previo a la operación elegida (</a:t>
            </a:r>
            <a:r>
              <a:rPr lang="es-419" sz="1350">
                <a:solidFill>
                  <a:srgbClr val="999999"/>
                </a:solidFill>
                <a:latin typeface="Consolas"/>
                <a:ea typeface="Consolas"/>
                <a:cs typeface="Consolas"/>
                <a:sym typeface="Consolas"/>
              </a:rPr>
              <a:t>BEFORE</a:t>
            </a:r>
            <a:r>
              <a:rPr lang="es-419" sz="1350">
                <a:solidFill>
                  <a:srgbClr val="999999"/>
                </a:solidFill>
                <a:latin typeface="DM Sans"/>
                <a:ea typeface="DM Sans"/>
                <a:cs typeface="DM Sans"/>
                <a:sym typeface="DM Sans"/>
              </a:rPr>
              <a:t>), y una acción posterior a otra operación elegida (</a:t>
            </a:r>
            <a:r>
              <a:rPr lang="es-419" sz="1350">
                <a:solidFill>
                  <a:srgbClr val="999999"/>
                </a:solidFill>
                <a:latin typeface="Consolas"/>
                <a:ea typeface="Consolas"/>
                <a:cs typeface="Consolas"/>
                <a:sym typeface="Consolas"/>
              </a:rPr>
              <a:t>AFTER</a:t>
            </a:r>
            <a:r>
              <a:rPr lang="es-419" sz="1350">
                <a:solidFill>
                  <a:srgbClr val="999999"/>
                </a:solidFill>
                <a:latin typeface="DM Sans"/>
                <a:ea typeface="DM Sans"/>
                <a:cs typeface="DM Sans"/>
                <a:sym typeface="DM Sans"/>
              </a:rPr>
              <a:t>).</a:t>
            </a:r>
            <a:endParaRPr sz="1350" u="sng">
              <a:solidFill>
                <a:srgbClr val="83AEFB"/>
              </a:solidFill>
              <a:latin typeface="DM Sans"/>
              <a:ea typeface="DM Sans"/>
              <a:cs typeface="DM Sans"/>
              <a:sym typeface="DM Sans"/>
            </a:endParaRPr>
          </a:p>
        </p:txBody>
      </p:sp>
      <p:sp>
        <p:nvSpPr>
          <p:cNvPr id="836" name="Google Shape;836;p191"/>
          <p:cNvSpPr/>
          <p:nvPr/>
        </p:nvSpPr>
        <p:spPr>
          <a:xfrm>
            <a:off x="636450" y="838675"/>
            <a:ext cx="8036700" cy="606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grpSp>
        <p:nvGrpSpPr>
          <p:cNvPr id="841" name="Google Shape;841;p192"/>
          <p:cNvGrpSpPr/>
          <p:nvPr/>
        </p:nvGrpSpPr>
        <p:grpSpPr>
          <a:xfrm>
            <a:off x="4202551" y="905623"/>
            <a:ext cx="738900" cy="738900"/>
            <a:chOff x="7208351" y="2467173"/>
            <a:chExt cx="738900" cy="738900"/>
          </a:xfrm>
        </p:grpSpPr>
        <p:sp>
          <p:nvSpPr>
            <p:cNvPr id="842" name="Google Shape;842;p19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3" name="Google Shape;843;p192"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844" name="Google Shape;844;p192"/>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highlight>
                  <a:srgbClr val="EAFF6A"/>
                </a:highlight>
                <a:latin typeface="DM Sans"/>
                <a:ea typeface="DM Sans"/>
                <a:cs typeface="DM Sans"/>
                <a:sym typeface="DM Sans"/>
              </a:rPr>
              <a:t>Segunda entrega</a:t>
            </a:r>
            <a:r>
              <a:rPr b="1" lang="es-419"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de tu Proyecto final</a:t>
            </a:r>
            <a:endParaRPr b="1" sz="4000">
              <a:solidFill>
                <a:schemeClr val="dk1"/>
              </a:solidFill>
              <a:highlight>
                <a:srgbClr val="EAFF6A"/>
              </a:highlight>
              <a:latin typeface="DM Sans"/>
              <a:ea typeface="DM Sans"/>
              <a:cs typeface="DM Sans"/>
              <a:sym typeface="DM Sans"/>
            </a:endParaRPr>
          </a:p>
        </p:txBody>
      </p:sp>
      <p:sp>
        <p:nvSpPr>
          <p:cNvPr id="845" name="Google Shape;845;p192"/>
          <p:cNvSpPr txBox="1"/>
          <p:nvPr/>
        </p:nvSpPr>
        <p:spPr>
          <a:xfrm>
            <a:off x="987300" y="3129675"/>
            <a:ext cx="71694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419" sz="2000">
                <a:solidFill>
                  <a:srgbClr val="999999"/>
                </a:solidFill>
                <a:latin typeface="DM Sans"/>
                <a:ea typeface="DM Sans"/>
                <a:cs typeface="DM Sans"/>
                <a:sym typeface="DM Sans"/>
              </a:rPr>
              <a:t>Deberás entregar los avances correspondiente a la segunda entrega de tu proyecto final, incluyendo lo presentado y ajustado en la primera entrega</a:t>
            </a:r>
            <a:endParaRPr sz="2000">
              <a:solidFill>
                <a:srgbClr val="999999"/>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grpSp>
        <p:nvGrpSpPr>
          <p:cNvPr id="850" name="Google Shape;850;p193"/>
          <p:cNvGrpSpPr/>
          <p:nvPr/>
        </p:nvGrpSpPr>
        <p:grpSpPr>
          <a:xfrm>
            <a:off x="457356" y="468297"/>
            <a:ext cx="431074" cy="431074"/>
            <a:chOff x="7208351" y="2467173"/>
            <a:chExt cx="738900" cy="738900"/>
          </a:xfrm>
        </p:grpSpPr>
        <p:sp>
          <p:nvSpPr>
            <p:cNvPr id="851" name="Google Shape;851;p19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2" name="Google Shape;852;p193"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853" name="Google Shape;853;p193"/>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Segunda entrega</a:t>
            </a:r>
            <a:endParaRPr b="1" sz="4000">
              <a:solidFill>
                <a:schemeClr val="dk1"/>
              </a:solidFill>
              <a:latin typeface="DM Sans"/>
              <a:ea typeface="DM Sans"/>
              <a:cs typeface="DM Sans"/>
              <a:sym typeface="DM Sans"/>
            </a:endParaRPr>
          </a:p>
        </p:txBody>
      </p:sp>
      <p:pic>
        <p:nvPicPr>
          <p:cNvPr id="854" name="Google Shape;854;p19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855" name="Google Shape;855;p19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856" name="Google Shape;856;p193"/>
          <p:cNvSpPr txBox="1"/>
          <p:nvPr/>
        </p:nvSpPr>
        <p:spPr>
          <a:xfrm>
            <a:off x="4527575" y="1908175"/>
            <a:ext cx="4025100" cy="2678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Un archivo .sql que contenga:</a:t>
            </a:r>
            <a:endParaRPr sz="1350">
              <a:solidFill>
                <a:srgbClr val="999999"/>
              </a:solidFill>
              <a:latin typeface="DM Sans"/>
              <a:ea typeface="DM Sans"/>
              <a:cs typeface="DM Sans"/>
              <a:sym typeface="DM Sans"/>
            </a:endParaRPr>
          </a:p>
          <a:p>
            <a:pPr indent="-298450" lvl="1" marL="914400" rtl="0" algn="l">
              <a:spcBef>
                <a:spcPts val="0"/>
              </a:spcBef>
              <a:spcAft>
                <a:spcPts val="0"/>
              </a:spcAft>
              <a:buClr>
                <a:schemeClr val="accent4"/>
              </a:buClr>
              <a:buSzPts val="1100"/>
              <a:buFont typeface="DM Sans"/>
              <a:buChar char="✓"/>
            </a:pPr>
            <a:r>
              <a:rPr lang="es-419" sz="1350">
                <a:solidFill>
                  <a:srgbClr val="999999"/>
                </a:solidFill>
                <a:latin typeface="DM Sans"/>
                <a:ea typeface="DM Sans"/>
                <a:cs typeface="DM Sans"/>
                <a:sym typeface="DM Sans"/>
              </a:rPr>
              <a:t>Script de inserción de datos en las bases.</a:t>
            </a:r>
            <a:endParaRPr sz="1350">
              <a:solidFill>
                <a:srgbClr val="999999"/>
              </a:solidFill>
              <a:latin typeface="DM Sans"/>
              <a:ea typeface="DM Sans"/>
              <a:cs typeface="DM Sans"/>
              <a:sym typeface="DM Sans"/>
            </a:endParaRPr>
          </a:p>
          <a:p>
            <a:pPr indent="-298450" lvl="1" marL="914400" rtl="0" algn="l">
              <a:spcBef>
                <a:spcPts val="0"/>
              </a:spcBef>
              <a:spcAft>
                <a:spcPts val="0"/>
              </a:spcAft>
              <a:buClr>
                <a:schemeClr val="accent4"/>
              </a:buClr>
              <a:buSzPts val="1100"/>
              <a:buFont typeface="DM Sans"/>
              <a:buChar char="✓"/>
            </a:pPr>
            <a:r>
              <a:rPr lang="es-419" sz="1350">
                <a:solidFill>
                  <a:srgbClr val="999999"/>
                </a:solidFill>
                <a:latin typeface="DM Sans"/>
                <a:ea typeface="DM Sans"/>
                <a:cs typeface="DM Sans"/>
                <a:sym typeface="DM Sans"/>
              </a:rPr>
              <a:t>Si se insertan datos mediante importación, agregar el paso a paso de éste en el DOC PDF más los archivos con el contenido a importar, en el formato que corresponda.</a:t>
            </a:r>
            <a:endParaRPr sz="1350">
              <a:solidFill>
                <a:srgbClr val="999999"/>
              </a:solidFill>
              <a:latin typeface="DM Sans"/>
              <a:ea typeface="DM Sans"/>
              <a:cs typeface="DM Sans"/>
              <a:sym typeface="DM Sans"/>
            </a:endParaRPr>
          </a:p>
          <a:p>
            <a:pPr indent="-298450" lvl="1" marL="914400" rtl="0" algn="l">
              <a:spcBef>
                <a:spcPts val="0"/>
              </a:spcBef>
              <a:spcAft>
                <a:spcPts val="0"/>
              </a:spcAft>
              <a:buClr>
                <a:schemeClr val="accent4"/>
              </a:buClr>
              <a:buSzPts val="1100"/>
              <a:buFont typeface="DM Sans"/>
              <a:buChar char="✓"/>
            </a:pPr>
            <a:r>
              <a:rPr lang="es-419" sz="1350">
                <a:solidFill>
                  <a:srgbClr val="999999"/>
                </a:solidFill>
                <a:latin typeface="DM Sans"/>
                <a:ea typeface="DM Sans"/>
                <a:cs typeface="DM Sans"/>
                <a:sym typeface="DM Sans"/>
              </a:rPr>
              <a:t>Script de creación de Vistas, Funciones, Stored Procedures y Triggers.</a:t>
            </a:r>
            <a:endParaRPr b="1" sz="1350">
              <a:latin typeface="DM Sans"/>
              <a:ea typeface="DM Sans"/>
              <a:cs typeface="DM Sans"/>
              <a:sym typeface="DM Sans"/>
            </a:endParaRPr>
          </a:p>
        </p:txBody>
      </p:sp>
      <p:sp>
        <p:nvSpPr>
          <p:cNvPr id="857" name="Google Shape;857;p193"/>
          <p:cNvSpPr txBox="1"/>
          <p:nvPr/>
        </p:nvSpPr>
        <p:spPr>
          <a:xfrm>
            <a:off x="457350" y="1908175"/>
            <a:ext cx="4114500" cy="2948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Se debe entregar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Listado de Vistas más una descripción detallada, su objetivo, y qué tablas las componen.</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Listado de Funciones que incluyan una descripción detallada, el objetivo para la cual fueron creadas y qué datos o tablas manipulan y/o son implementadas.</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Listado de Stored Procedures con una descripción detallada, qué objetivo o beneficio aportan al proyecto, y las tablas que lo componen y/o tablas con las que interactúa.</a:t>
            </a:r>
            <a:endParaRPr sz="1350">
              <a:solidFill>
                <a:srgbClr val="999999"/>
              </a:solidFill>
              <a:latin typeface="DM Sans"/>
              <a:ea typeface="DM Sans"/>
              <a:cs typeface="DM Sans"/>
              <a:sym typeface="DM Sans"/>
            </a:endParaRPr>
          </a:p>
        </p:txBody>
      </p:sp>
      <p:sp>
        <p:nvSpPr>
          <p:cNvPr id="858" name="Google Shape;858;p193"/>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grpSp>
        <p:nvGrpSpPr>
          <p:cNvPr id="863" name="Google Shape;863;p194"/>
          <p:cNvGrpSpPr/>
          <p:nvPr/>
        </p:nvGrpSpPr>
        <p:grpSpPr>
          <a:xfrm>
            <a:off x="457356" y="468297"/>
            <a:ext cx="431074" cy="431074"/>
            <a:chOff x="7208351" y="2467173"/>
            <a:chExt cx="738900" cy="738900"/>
          </a:xfrm>
        </p:grpSpPr>
        <p:sp>
          <p:nvSpPr>
            <p:cNvPr id="864" name="Google Shape;864;p19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5" name="Google Shape;865;p194"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866" name="Google Shape;866;p194"/>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Segunda entrega</a:t>
            </a:r>
            <a:endParaRPr b="1" sz="4000">
              <a:solidFill>
                <a:schemeClr val="dk1"/>
              </a:solidFill>
              <a:latin typeface="DM Sans"/>
              <a:ea typeface="DM Sans"/>
              <a:cs typeface="DM Sans"/>
              <a:sym typeface="DM Sans"/>
            </a:endParaRPr>
          </a:p>
        </p:txBody>
      </p:sp>
      <p:pic>
        <p:nvPicPr>
          <p:cNvPr id="867" name="Google Shape;867;p19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868" name="Google Shape;868;p194"/>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869" name="Google Shape;869;p194"/>
          <p:cNvSpPr txBox="1"/>
          <p:nvPr/>
        </p:nvSpPr>
        <p:spPr>
          <a:xfrm>
            <a:off x="4527575" y="2136775"/>
            <a:ext cx="3834600" cy="1701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Sugerencias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Activar la posibilidad de realizar comentarios en el archivo que subis como Entrega. Debe incluir el contenido del documento PDF de la primera entrega parcial, además de lo requerido en esta segunda entrega.</a:t>
            </a:r>
            <a:endParaRPr sz="1350">
              <a:solidFill>
                <a:srgbClr val="999999"/>
              </a:solidFill>
              <a:latin typeface="DM Sans"/>
              <a:ea typeface="DM Sans"/>
              <a:cs typeface="DM Sans"/>
              <a:sym typeface="DM Sans"/>
            </a:endParaRPr>
          </a:p>
        </p:txBody>
      </p:sp>
      <p:sp>
        <p:nvSpPr>
          <p:cNvPr id="870" name="Google Shape;870;p194"/>
          <p:cNvSpPr txBox="1"/>
          <p:nvPr/>
        </p:nvSpPr>
        <p:spPr>
          <a:xfrm>
            <a:off x="457350" y="21367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298450" lvl="1" marL="914400" rtl="0" algn="l">
              <a:spcBef>
                <a:spcPts val="0"/>
              </a:spcBef>
              <a:spcAft>
                <a:spcPts val="0"/>
              </a:spcAft>
              <a:buClr>
                <a:schemeClr val="accent4"/>
              </a:buClr>
              <a:buSzPts val="1100"/>
              <a:buFont typeface="DM Sans"/>
              <a:buChar char="✓"/>
            </a:pPr>
            <a:r>
              <a:rPr lang="es-419" sz="1350">
                <a:solidFill>
                  <a:srgbClr val="999999"/>
                </a:solidFill>
                <a:latin typeface="DM Sans"/>
                <a:ea typeface="DM Sans"/>
                <a:cs typeface="DM Sans"/>
                <a:sym typeface="DM Sans"/>
              </a:rPr>
              <a:t>Documento PDF con el nombre “Entrega2 + Apellido”. </a:t>
            </a:r>
            <a:endParaRPr b="1" sz="1350">
              <a:latin typeface="DM Sans"/>
              <a:ea typeface="DM Sans"/>
              <a:cs typeface="DM Sans"/>
              <a:sym typeface="DM Sans"/>
            </a:endParaRPr>
          </a:p>
        </p:txBody>
      </p:sp>
      <p:sp>
        <p:nvSpPr>
          <p:cNvPr id="871" name="Google Shape;871;p194"/>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95"/>
          <p:cNvSpPr txBox="1"/>
          <p:nvPr/>
        </p:nvSpPr>
        <p:spPr>
          <a:xfrm>
            <a:off x="1461300" y="2252975"/>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chemeClr val="dk1"/>
              </a:buClr>
              <a:buSzPts val="1100"/>
              <a:buFont typeface="Arial"/>
              <a:buNone/>
            </a:pPr>
            <a:r>
              <a:rPr b="1" lang="es-419" sz="4000">
                <a:solidFill>
                  <a:srgbClr val="EAFF6A"/>
                </a:solidFill>
                <a:latin typeface="DM Sans"/>
                <a:ea typeface="DM Sans"/>
                <a:cs typeface="DM Sans"/>
                <a:sym typeface="DM Sans"/>
              </a:rPr>
              <a:t>Sublenguaje DCL</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Clr>
                <a:schemeClr val="dk1"/>
              </a:buClr>
              <a:buSzPts val="1100"/>
              <a:buFont typeface="Arial"/>
              <a:buNone/>
            </a:pPr>
            <a:r>
              <a:t/>
            </a:r>
            <a:endParaRPr b="1" sz="4000">
              <a:solidFill>
                <a:srgbClr val="EAFF6A"/>
              </a:solidFill>
              <a:latin typeface="DM Sans"/>
              <a:ea typeface="DM Sans"/>
              <a:cs typeface="DM Sans"/>
              <a:sym typeface="DM Sans"/>
            </a:endParaRPr>
          </a:p>
          <a:p>
            <a:pPr indent="0" lvl="0" marL="0" rtl="0" algn="ctr">
              <a:lnSpc>
                <a:spcPct val="90000"/>
              </a:lnSpc>
              <a:spcBef>
                <a:spcPts val="0"/>
              </a:spcBef>
              <a:spcAft>
                <a:spcPts val="0"/>
              </a:spcAft>
              <a:buNone/>
            </a:pPr>
            <a:r>
              <a:t/>
            </a:r>
            <a:endParaRPr b="1" sz="4000">
              <a:solidFill>
                <a:srgbClr val="EAFF6A"/>
              </a:solidFill>
              <a:latin typeface="DM Sans"/>
              <a:ea typeface="DM Sans"/>
              <a:cs typeface="DM Sans"/>
              <a:sym typeface="DM Sans"/>
            </a:endParaRPr>
          </a:p>
        </p:txBody>
      </p:sp>
      <p:sp>
        <p:nvSpPr>
          <p:cNvPr id="877" name="Google Shape;877;p19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Bloque 	10.</a:t>
            </a:r>
            <a:r>
              <a:rPr lang="es-419" sz="1800">
                <a:solidFill>
                  <a:schemeClr val="lt1"/>
                </a:solidFill>
                <a:latin typeface="DM Sans"/>
                <a:ea typeface="DM Sans"/>
                <a:cs typeface="DM Sans"/>
                <a:sym typeface="DM Sans"/>
              </a:rPr>
              <a:t> SQL</a:t>
            </a:r>
            <a:endParaRPr sz="1600">
              <a:solidFill>
                <a:schemeClr val="lt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grpSp>
        <p:nvGrpSpPr>
          <p:cNvPr id="882" name="Google Shape;882;p196"/>
          <p:cNvGrpSpPr/>
          <p:nvPr/>
        </p:nvGrpSpPr>
        <p:grpSpPr>
          <a:xfrm>
            <a:off x="4202550" y="994173"/>
            <a:ext cx="738900" cy="738900"/>
            <a:chOff x="5323100" y="2467173"/>
            <a:chExt cx="738900" cy="738900"/>
          </a:xfrm>
        </p:grpSpPr>
        <p:sp>
          <p:nvSpPr>
            <p:cNvPr id="883" name="Google Shape;883;p196"/>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84" name="Google Shape;884;p196" title="ícono de desafío complementario"/>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885" name="Google Shape;885;p196"/>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Implementación de sentencias</a:t>
            </a:r>
            <a:endParaRPr b="1" sz="4000">
              <a:solidFill>
                <a:schemeClr val="dk1"/>
              </a:solidFill>
              <a:highlight>
                <a:srgbClr val="EAFF6A"/>
              </a:highlight>
              <a:latin typeface="DM Sans"/>
              <a:ea typeface="DM Sans"/>
              <a:cs typeface="DM Sans"/>
              <a:sym typeface="DM Sans"/>
            </a:endParaRPr>
          </a:p>
        </p:txBody>
      </p:sp>
      <p:sp>
        <p:nvSpPr>
          <p:cNvPr id="886" name="Google Shape;886;p196"/>
          <p:cNvSpPr txBox="1"/>
          <p:nvPr/>
        </p:nvSpPr>
        <p:spPr>
          <a:xfrm>
            <a:off x="1063125" y="336458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Implementaremos cada una de las sentencias que componen el sublenguaje DCL.</a:t>
            </a:r>
            <a:endParaRPr sz="2000">
              <a:solidFill>
                <a:srgbClr val="999999"/>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grpSp>
        <p:nvGrpSpPr>
          <p:cNvPr id="891" name="Google Shape;891;p197"/>
          <p:cNvGrpSpPr/>
          <p:nvPr/>
        </p:nvGrpSpPr>
        <p:grpSpPr>
          <a:xfrm>
            <a:off x="457357" y="468284"/>
            <a:ext cx="431074" cy="431074"/>
            <a:chOff x="5323100" y="2467173"/>
            <a:chExt cx="738900" cy="738900"/>
          </a:xfrm>
        </p:grpSpPr>
        <p:sp>
          <p:nvSpPr>
            <p:cNvPr id="892" name="Google Shape;892;p197"/>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93" name="Google Shape;893;p197" title="ícono de desafío complementario"/>
            <p:cNvPicPr preferRelativeResize="0"/>
            <p:nvPr/>
          </p:nvPicPr>
          <p:blipFill>
            <a:blip r:embed="rId3">
              <a:alphaModFix/>
            </a:blip>
            <a:stretch>
              <a:fillRect/>
            </a:stretch>
          </p:blipFill>
          <p:spPr>
            <a:xfrm>
              <a:off x="5470107" y="2622261"/>
              <a:ext cx="428721" cy="428726"/>
            </a:xfrm>
            <a:prstGeom prst="rect">
              <a:avLst/>
            </a:prstGeom>
            <a:noFill/>
            <a:ln>
              <a:noFill/>
            </a:ln>
          </p:spPr>
        </p:pic>
      </p:grpSp>
      <p:sp>
        <p:nvSpPr>
          <p:cNvPr id="894" name="Google Shape;894;p197"/>
          <p:cNvSpPr txBox="1"/>
          <p:nvPr/>
        </p:nvSpPr>
        <p:spPr>
          <a:xfrm>
            <a:off x="501450" y="1081750"/>
            <a:ext cx="8171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Implementación de sentencias</a:t>
            </a:r>
            <a:endParaRPr b="1" sz="4000">
              <a:solidFill>
                <a:schemeClr val="dk1"/>
              </a:solidFill>
              <a:latin typeface="DM Sans"/>
              <a:ea typeface="DM Sans"/>
              <a:cs typeface="DM Sans"/>
              <a:sym typeface="DM Sans"/>
            </a:endParaRPr>
          </a:p>
        </p:txBody>
      </p:sp>
      <p:pic>
        <p:nvPicPr>
          <p:cNvPr id="895" name="Google Shape;895;p19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896" name="Google Shape;896;p197"/>
          <p:cNvSpPr txBox="1"/>
          <p:nvPr/>
        </p:nvSpPr>
        <p:spPr>
          <a:xfrm>
            <a:off x="930550" y="468275"/>
            <a:ext cx="2880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COMPLEMENTARIO</a:t>
            </a:r>
            <a:endParaRPr>
              <a:latin typeface="DM Sans"/>
              <a:ea typeface="DM Sans"/>
              <a:cs typeface="DM Sans"/>
              <a:sym typeface="DM Sans"/>
            </a:endParaRPr>
          </a:p>
        </p:txBody>
      </p:sp>
      <p:sp>
        <p:nvSpPr>
          <p:cNvPr id="897" name="Google Shape;897;p197"/>
          <p:cNvSpPr txBox="1"/>
          <p:nvPr/>
        </p:nvSpPr>
        <p:spPr>
          <a:xfrm>
            <a:off x="4527575" y="1908175"/>
            <a:ext cx="4356600" cy="2635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80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b="1" lang="es-419" sz="1350">
                <a:solidFill>
                  <a:schemeClr val="dk1"/>
                </a:solidFill>
                <a:latin typeface="DM Sans"/>
                <a:ea typeface="DM Sans"/>
                <a:cs typeface="DM Sans"/>
                <a:sym typeface="DM Sans"/>
              </a:rPr>
              <a:t>Formato</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Uno de los usuarios creados deberá tener permisos de sólo lectura sobre todas las tablas.</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El otro usuario deberá tener permisos de Lectura, Inserción y Modificación de datos.</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Ninguno de ellos podrá eliminar registros de ninguna tabla.</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Cada sentencia GRANT y CREATE USER deberá estar comentada con lo que realiza la misma.</a:t>
            </a:r>
            <a:endParaRPr sz="1350">
              <a:solidFill>
                <a:srgbClr val="999999"/>
              </a:solidFill>
              <a:latin typeface="DM Sans"/>
              <a:ea typeface="DM Sans"/>
              <a:cs typeface="DM Sans"/>
              <a:sym typeface="DM Sans"/>
            </a:endParaRPr>
          </a:p>
        </p:txBody>
      </p:sp>
      <p:sp>
        <p:nvSpPr>
          <p:cNvPr id="898" name="Google Shape;898;p197"/>
          <p:cNvSpPr txBox="1"/>
          <p:nvPr/>
        </p:nvSpPr>
        <p:spPr>
          <a:xfrm>
            <a:off x="457350" y="1908175"/>
            <a:ext cx="3834600" cy="2384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Se deberán crear dos usuarios nuevos a los cuales se le asignará una serie de permisos.</a:t>
            </a:r>
            <a:endParaRPr sz="1350">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rgbClr val="999999"/>
              </a:solidFill>
              <a:latin typeface="DM Sans"/>
              <a:ea typeface="DM Sans"/>
              <a:cs typeface="DM Sans"/>
              <a:sym typeface="DM Sans"/>
            </a:endParaRPr>
          </a:p>
          <a:p>
            <a:pPr indent="0" lvl="0" marL="0" rtl="0" algn="l">
              <a:spcBef>
                <a:spcPts val="800"/>
              </a:spcBef>
              <a:spcAft>
                <a:spcPts val="0"/>
              </a:spcAft>
              <a:buClr>
                <a:schemeClr val="dk1"/>
              </a:buClr>
              <a:buSzPts val="1100"/>
              <a:buFont typeface="Arial"/>
              <a:buNone/>
            </a:pPr>
            <a:r>
              <a:rPr b="1" lang="es-419"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El archivo a presentar debe ser del tipo .sql nombrado como </a:t>
            </a:r>
            <a:r>
              <a:rPr b="1" lang="es-419" sz="1350">
                <a:solidFill>
                  <a:srgbClr val="999999"/>
                </a:solidFill>
                <a:latin typeface="DM Sans"/>
                <a:ea typeface="DM Sans"/>
                <a:cs typeface="DM Sans"/>
                <a:sym typeface="DM Sans"/>
              </a:rPr>
              <a:t>“Sentencias+Apellido”</a:t>
            </a:r>
            <a:r>
              <a:rPr lang="es-419" sz="1350">
                <a:solidFill>
                  <a:srgbClr val="999999"/>
                </a:solidFill>
                <a:latin typeface="DM Sans"/>
                <a:ea typeface="DM Sans"/>
                <a:cs typeface="DM Sans"/>
                <a:sym typeface="DM Sans"/>
              </a:rPr>
              <a:t>. </a:t>
            </a:r>
            <a:endParaRPr sz="1350">
              <a:solidFill>
                <a:srgbClr val="999999"/>
              </a:solidFill>
              <a:latin typeface="DM Sans"/>
              <a:ea typeface="DM Sans"/>
              <a:cs typeface="DM Sans"/>
              <a:sym typeface="DM Sans"/>
            </a:endParaRPr>
          </a:p>
        </p:txBody>
      </p:sp>
      <p:sp>
        <p:nvSpPr>
          <p:cNvPr id="899" name="Google Shape;899;p197"/>
          <p:cNvSpPr/>
          <p:nvPr/>
        </p:nvSpPr>
        <p:spPr>
          <a:xfrm>
            <a:off x="636450" y="838675"/>
            <a:ext cx="8036700" cy="60600"/>
          </a:xfrm>
          <a:prstGeom prst="rect">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grpSp>
        <p:nvGrpSpPr>
          <p:cNvPr id="904" name="Google Shape;904;p198"/>
          <p:cNvGrpSpPr/>
          <p:nvPr/>
        </p:nvGrpSpPr>
        <p:grpSpPr>
          <a:xfrm>
            <a:off x="4202558" y="994173"/>
            <a:ext cx="738900" cy="738900"/>
            <a:chOff x="3137108" y="2467173"/>
            <a:chExt cx="738900" cy="738900"/>
          </a:xfrm>
        </p:grpSpPr>
        <p:sp>
          <p:nvSpPr>
            <p:cNvPr id="905" name="Google Shape;905;p19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6" name="Google Shape;906;p19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907" name="Google Shape;907;p198"/>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Sentencias del sublenguaje TCL</a:t>
            </a:r>
            <a:endParaRPr b="1" sz="4000">
              <a:solidFill>
                <a:schemeClr val="dk1"/>
              </a:solidFill>
              <a:highlight>
                <a:srgbClr val="EAFF6A"/>
              </a:highlight>
              <a:latin typeface="DM Sans"/>
              <a:ea typeface="DM Sans"/>
              <a:cs typeface="DM Sans"/>
              <a:sym typeface="DM Sans"/>
            </a:endParaRPr>
          </a:p>
        </p:txBody>
      </p:sp>
      <p:sp>
        <p:nvSpPr>
          <p:cNvPr id="908" name="Google Shape;908;p198"/>
          <p:cNvSpPr txBox="1"/>
          <p:nvPr/>
        </p:nvSpPr>
        <p:spPr>
          <a:xfrm>
            <a:off x="987300" y="355413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Presentaremos en formato .sql, el script de la implementación de dichas sentencias.</a:t>
            </a:r>
            <a:endParaRPr sz="2000">
              <a:solidFill>
                <a:srgbClr val="999999"/>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16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GRILLA DE ENTREGAS</a:t>
            </a:r>
            <a:endParaRPr b="0" i="0" sz="1400" u="none" cap="none" strike="noStrike">
              <a:solidFill>
                <a:srgbClr val="000000"/>
              </a:solidFill>
              <a:latin typeface="DM Sans"/>
              <a:ea typeface="DM Sans"/>
              <a:cs typeface="DM Sans"/>
              <a:sym typeface="DM Sans"/>
            </a:endParaRPr>
          </a:p>
        </p:txBody>
      </p:sp>
      <p:grpSp>
        <p:nvGrpSpPr>
          <p:cNvPr id="508" name="Google Shape;508;p163"/>
          <p:cNvGrpSpPr/>
          <p:nvPr/>
        </p:nvGrpSpPr>
        <p:grpSpPr>
          <a:xfrm>
            <a:off x="457343" y="468298"/>
            <a:ext cx="431074" cy="431074"/>
            <a:chOff x="7208351" y="2467173"/>
            <a:chExt cx="738900" cy="738900"/>
          </a:xfrm>
        </p:grpSpPr>
        <p:sp>
          <p:nvSpPr>
            <p:cNvPr id="509" name="Google Shape;509;p16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0" name="Google Shape;510;p163"/>
            <p:cNvPicPr preferRelativeResize="0"/>
            <p:nvPr/>
          </p:nvPicPr>
          <p:blipFill rotWithShape="1">
            <a:blip r:embed="rId3">
              <a:alphaModFix/>
            </a:blip>
            <a:srcRect b="0" l="0" r="0" t="0"/>
            <a:stretch/>
          </p:blipFill>
          <p:spPr>
            <a:xfrm>
              <a:off x="7352500" y="2611301"/>
              <a:ext cx="450600" cy="450622"/>
            </a:xfrm>
            <a:prstGeom prst="rect">
              <a:avLst/>
            </a:prstGeom>
            <a:noFill/>
            <a:ln>
              <a:noFill/>
            </a:ln>
          </p:spPr>
        </p:pic>
      </p:grpSp>
      <p:graphicFrame>
        <p:nvGraphicFramePr>
          <p:cNvPr id="511" name="Google Shape;511;p163"/>
          <p:cNvGraphicFramePr/>
          <p:nvPr/>
        </p:nvGraphicFramePr>
        <p:xfrm>
          <a:off x="653338" y="2089100"/>
          <a:ext cx="3000000" cy="3000000"/>
        </p:xfrm>
        <a:graphic>
          <a:graphicData uri="http://schemas.openxmlformats.org/drawingml/2006/table">
            <a:tbl>
              <a:tblPr>
                <a:noFill/>
                <a:tableStyleId>{07BA3EB5-0FED-4ADD-BB04-897CA3E66F1B}</a:tableStyleId>
              </a:tblPr>
              <a:tblGrid>
                <a:gridCol w="2216750"/>
                <a:gridCol w="382850"/>
                <a:gridCol w="382850"/>
                <a:gridCol w="382850"/>
                <a:gridCol w="382850"/>
                <a:gridCol w="382850"/>
                <a:gridCol w="382850"/>
                <a:gridCol w="382850"/>
                <a:gridCol w="382850"/>
                <a:gridCol w="382850"/>
                <a:gridCol w="382850"/>
                <a:gridCol w="382850"/>
                <a:gridCol w="382850"/>
                <a:gridCol w="382850"/>
                <a:gridCol w="382850"/>
              </a:tblGrid>
              <a:tr h="594325">
                <a:tc>
                  <a:txBody>
                    <a:bodyPr/>
                    <a:lstStyle/>
                    <a:p>
                      <a:pPr indent="0" lvl="0" marL="0" marR="0" rtl="0" algn="l">
                        <a:lnSpc>
                          <a:spcPct val="100000"/>
                        </a:lnSpc>
                        <a:spcBef>
                          <a:spcPts val="0"/>
                        </a:spcBef>
                        <a:spcAft>
                          <a:spcPts val="0"/>
                        </a:spcAft>
                        <a:buClr>
                          <a:srgbClr val="000000"/>
                        </a:buClr>
                        <a:buSzPts val="1350"/>
                        <a:buFont typeface="Arial"/>
                        <a:buNone/>
                      </a:pPr>
                      <a:r>
                        <a:rPr b="1" lang="es-419" sz="1350">
                          <a:latin typeface="DM Sans"/>
                          <a:ea typeface="DM Sans"/>
                          <a:cs typeface="DM Sans"/>
                          <a:sym typeface="DM Sans"/>
                        </a:rPr>
                        <a:t>Bloques</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0</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1</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2</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3</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4</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5</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6</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7</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8</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9</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10</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11</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12</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c>
                  <a:txBody>
                    <a:bodyPr/>
                    <a:lstStyle/>
                    <a:p>
                      <a:pPr indent="0" lvl="0" marL="0" marR="0" rtl="0" algn="ctr">
                        <a:lnSpc>
                          <a:spcPct val="100000"/>
                        </a:lnSpc>
                        <a:spcBef>
                          <a:spcPts val="0"/>
                        </a:spcBef>
                        <a:spcAft>
                          <a:spcPts val="0"/>
                        </a:spcAft>
                        <a:buClr>
                          <a:srgbClr val="000000"/>
                        </a:buClr>
                        <a:buSzPts val="1350"/>
                        <a:buFont typeface="Arial"/>
                        <a:buNone/>
                      </a:pPr>
                      <a:r>
                        <a:rPr b="1" lang="es-419" sz="1350" u="none" cap="none" strike="noStrike">
                          <a:latin typeface="DM Sans"/>
                          <a:ea typeface="DM Sans"/>
                          <a:cs typeface="DM Sans"/>
                          <a:sym typeface="DM Sans"/>
                        </a:rPr>
                        <a:t>13</a:t>
                      </a:r>
                      <a:endParaRPr b="1"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AFF6A"/>
                    </a:solidFill>
                  </a:tcPr>
                </a:tc>
              </a:tr>
              <a:tr h="388600">
                <a:tc>
                  <a:txBody>
                    <a:bodyPr/>
                    <a:lstStyle/>
                    <a:p>
                      <a:pPr indent="0" lvl="0" marL="0" marR="0" rtl="0" algn="l">
                        <a:lnSpc>
                          <a:spcPct val="100000"/>
                        </a:lnSpc>
                        <a:spcBef>
                          <a:spcPts val="0"/>
                        </a:spcBef>
                        <a:spcAft>
                          <a:spcPts val="0"/>
                        </a:spcAft>
                        <a:buClr>
                          <a:srgbClr val="000000"/>
                        </a:buClr>
                        <a:buSzPts val="1350"/>
                        <a:buFont typeface="Arial"/>
                        <a:buNone/>
                      </a:pPr>
                      <a:r>
                        <a:rPr lang="es-419" sz="1350" u="none" cap="none" strike="noStrike">
                          <a:latin typeface="DM Sans"/>
                          <a:ea typeface="DM Sans"/>
                          <a:cs typeface="DM Sans"/>
                          <a:sym typeface="DM Sans"/>
                        </a:rPr>
                        <a:t>Desafío entregable</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388600">
                <a:tc>
                  <a:txBody>
                    <a:bodyPr/>
                    <a:lstStyle/>
                    <a:p>
                      <a:pPr indent="0" lvl="0" marL="0" marR="0" rtl="0" algn="l">
                        <a:lnSpc>
                          <a:spcPct val="100000"/>
                        </a:lnSpc>
                        <a:spcBef>
                          <a:spcPts val="0"/>
                        </a:spcBef>
                        <a:spcAft>
                          <a:spcPts val="0"/>
                        </a:spcAft>
                        <a:buNone/>
                      </a:pPr>
                      <a:r>
                        <a:rPr lang="es-419" sz="1350">
                          <a:latin typeface="DM Sans"/>
                          <a:ea typeface="DM Sans"/>
                          <a:cs typeface="DM Sans"/>
                          <a:sym typeface="DM Sans"/>
                        </a:rPr>
                        <a:t>Desafío complementario</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r h="397275">
                <a:tc>
                  <a:txBody>
                    <a:bodyPr/>
                    <a:lstStyle/>
                    <a:p>
                      <a:pPr indent="0" lvl="0" marL="0" marR="0" rtl="0" algn="l">
                        <a:lnSpc>
                          <a:spcPct val="100000"/>
                        </a:lnSpc>
                        <a:spcBef>
                          <a:spcPts val="0"/>
                        </a:spcBef>
                        <a:spcAft>
                          <a:spcPts val="0"/>
                        </a:spcAft>
                        <a:buClr>
                          <a:srgbClr val="000000"/>
                        </a:buClr>
                        <a:buSzPts val="1350"/>
                        <a:buFont typeface="Arial"/>
                        <a:buNone/>
                      </a:pPr>
                      <a:r>
                        <a:rPr lang="es-419" sz="1350" u="none" cap="none" strike="noStrike">
                          <a:latin typeface="DM Sans"/>
                          <a:ea typeface="DM Sans"/>
                          <a:cs typeface="DM Sans"/>
                          <a:sym typeface="DM Sans"/>
                        </a:rPr>
                        <a:t>Proyecto final</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l">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c>
                  <a:txBody>
                    <a:bodyPr/>
                    <a:lstStyle/>
                    <a:p>
                      <a:pPr indent="0" lvl="0" marL="0" marR="0" rtl="0" algn="ctr">
                        <a:lnSpc>
                          <a:spcPct val="100000"/>
                        </a:lnSpc>
                        <a:spcBef>
                          <a:spcPts val="0"/>
                        </a:spcBef>
                        <a:spcAft>
                          <a:spcPts val="0"/>
                        </a:spcAft>
                        <a:buClr>
                          <a:srgbClr val="000000"/>
                        </a:buClr>
                        <a:buSzPts val="1350"/>
                        <a:buFont typeface="Arial"/>
                        <a:buNone/>
                      </a:pPr>
                      <a:r>
                        <a:t/>
                      </a:r>
                      <a:endParaRPr sz="1350" u="none" cap="none" strike="noStrike">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2"/>
                    </a:solidFill>
                  </a:tcPr>
                </a:tc>
              </a:tr>
            </a:tbl>
          </a:graphicData>
        </a:graphic>
      </p:graphicFrame>
      <p:pic>
        <p:nvPicPr>
          <p:cNvPr id="512" name="Google Shape;512;p163"/>
          <p:cNvPicPr preferRelativeResize="0"/>
          <p:nvPr/>
        </p:nvPicPr>
        <p:blipFill rotWithShape="1">
          <a:blip r:embed="rId3">
            <a:alphaModFix/>
          </a:blip>
          <a:srcRect b="0" l="0" r="0" t="0"/>
          <a:stretch/>
        </p:blipFill>
        <p:spPr>
          <a:xfrm>
            <a:off x="6413298" y="3565886"/>
            <a:ext cx="192136" cy="192145"/>
          </a:xfrm>
          <a:prstGeom prst="rect">
            <a:avLst/>
          </a:prstGeom>
          <a:noFill/>
          <a:ln>
            <a:noFill/>
          </a:ln>
        </p:spPr>
      </p:pic>
      <p:pic>
        <p:nvPicPr>
          <p:cNvPr id="513" name="Google Shape;513;p163"/>
          <p:cNvPicPr preferRelativeResize="0"/>
          <p:nvPr/>
        </p:nvPicPr>
        <p:blipFill rotWithShape="1">
          <a:blip r:embed="rId4">
            <a:alphaModFix/>
          </a:blip>
          <a:srcRect b="0" l="0" r="0" t="0"/>
          <a:stretch/>
        </p:blipFill>
        <p:spPr>
          <a:xfrm>
            <a:off x="4517774" y="2813010"/>
            <a:ext cx="182807" cy="182809"/>
          </a:xfrm>
          <a:prstGeom prst="rect">
            <a:avLst/>
          </a:prstGeom>
          <a:noFill/>
          <a:ln>
            <a:noFill/>
          </a:ln>
        </p:spPr>
      </p:pic>
      <p:pic>
        <p:nvPicPr>
          <p:cNvPr id="514" name="Google Shape;514;p163"/>
          <p:cNvPicPr preferRelativeResize="0"/>
          <p:nvPr/>
        </p:nvPicPr>
        <p:blipFill rotWithShape="1">
          <a:blip r:embed="rId4">
            <a:alphaModFix/>
          </a:blip>
          <a:srcRect b="0" l="0" r="0" t="0"/>
          <a:stretch/>
        </p:blipFill>
        <p:spPr>
          <a:xfrm>
            <a:off x="3360636" y="2813010"/>
            <a:ext cx="182807" cy="182809"/>
          </a:xfrm>
          <a:prstGeom prst="rect">
            <a:avLst/>
          </a:prstGeom>
          <a:noFill/>
          <a:ln>
            <a:noFill/>
          </a:ln>
        </p:spPr>
      </p:pic>
      <p:pic>
        <p:nvPicPr>
          <p:cNvPr id="515" name="Google Shape;515;p163"/>
          <p:cNvPicPr preferRelativeResize="0"/>
          <p:nvPr/>
        </p:nvPicPr>
        <p:blipFill rotWithShape="1">
          <a:blip r:embed="rId3">
            <a:alphaModFix/>
          </a:blip>
          <a:srcRect b="0" l="0" r="0" t="0"/>
          <a:stretch/>
        </p:blipFill>
        <p:spPr>
          <a:xfrm>
            <a:off x="7939148" y="3565886"/>
            <a:ext cx="192136" cy="192145"/>
          </a:xfrm>
          <a:prstGeom prst="rect">
            <a:avLst/>
          </a:prstGeom>
          <a:noFill/>
          <a:ln>
            <a:noFill/>
          </a:ln>
        </p:spPr>
      </p:pic>
      <p:pic>
        <p:nvPicPr>
          <p:cNvPr id="516" name="Google Shape;516;p163"/>
          <p:cNvPicPr preferRelativeResize="0"/>
          <p:nvPr/>
        </p:nvPicPr>
        <p:blipFill rotWithShape="1">
          <a:blip r:embed="rId4">
            <a:alphaModFix/>
          </a:blip>
          <a:srcRect b="0" l="0" r="0" t="0"/>
          <a:stretch/>
        </p:blipFill>
        <p:spPr>
          <a:xfrm>
            <a:off x="3741636" y="2813010"/>
            <a:ext cx="182807" cy="182809"/>
          </a:xfrm>
          <a:prstGeom prst="rect">
            <a:avLst/>
          </a:prstGeom>
          <a:noFill/>
          <a:ln>
            <a:noFill/>
          </a:ln>
        </p:spPr>
      </p:pic>
      <p:pic>
        <p:nvPicPr>
          <p:cNvPr id="517" name="Google Shape;517;p163"/>
          <p:cNvPicPr preferRelativeResize="0"/>
          <p:nvPr/>
        </p:nvPicPr>
        <p:blipFill rotWithShape="1">
          <a:blip r:embed="rId4">
            <a:alphaModFix/>
          </a:blip>
          <a:srcRect b="0" l="0" r="0" t="0"/>
          <a:stretch/>
        </p:blipFill>
        <p:spPr>
          <a:xfrm>
            <a:off x="5674911" y="2813010"/>
            <a:ext cx="182807" cy="182809"/>
          </a:xfrm>
          <a:prstGeom prst="rect">
            <a:avLst/>
          </a:prstGeom>
          <a:noFill/>
          <a:ln>
            <a:noFill/>
          </a:ln>
        </p:spPr>
      </p:pic>
      <p:pic>
        <p:nvPicPr>
          <p:cNvPr id="518" name="Google Shape;518;p163"/>
          <p:cNvPicPr preferRelativeResize="0"/>
          <p:nvPr/>
        </p:nvPicPr>
        <p:blipFill rotWithShape="1">
          <a:blip r:embed="rId4">
            <a:alphaModFix/>
          </a:blip>
          <a:srcRect b="0" l="0" r="0" t="0"/>
          <a:stretch/>
        </p:blipFill>
        <p:spPr>
          <a:xfrm>
            <a:off x="6046436" y="2813010"/>
            <a:ext cx="182807" cy="182809"/>
          </a:xfrm>
          <a:prstGeom prst="rect">
            <a:avLst/>
          </a:prstGeom>
          <a:noFill/>
          <a:ln>
            <a:noFill/>
          </a:ln>
        </p:spPr>
      </p:pic>
      <p:pic>
        <p:nvPicPr>
          <p:cNvPr id="519" name="Google Shape;519;p163"/>
          <p:cNvPicPr preferRelativeResize="0"/>
          <p:nvPr/>
        </p:nvPicPr>
        <p:blipFill rotWithShape="1">
          <a:blip r:embed="rId4">
            <a:alphaModFix/>
          </a:blip>
          <a:srcRect b="0" l="0" r="0" t="0"/>
          <a:stretch/>
        </p:blipFill>
        <p:spPr>
          <a:xfrm>
            <a:off x="6789486" y="2813010"/>
            <a:ext cx="182807" cy="182809"/>
          </a:xfrm>
          <a:prstGeom prst="rect">
            <a:avLst/>
          </a:prstGeom>
          <a:noFill/>
          <a:ln>
            <a:noFill/>
          </a:ln>
        </p:spPr>
      </p:pic>
      <p:pic>
        <p:nvPicPr>
          <p:cNvPr id="520" name="Google Shape;520;p163"/>
          <p:cNvPicPr preferRelativeResize="0"/>
          <p:nvPr/>
        </p:nvPicPr>
        <p:blipFill rotWithShape="1">
          <a:blip r:embed="rId3">
            <a:alphaModFix/>
          </a:blip>
          <a:srcRect b="0" l="0" r="0" t="0"/>
          <a:stretch/>
        </p:blipFill>
        <p:spPr>
          <a:xfrm>
            <a:off x="4887448" y="3565886"/>
            <a:ext cx="192136" cy="192145"/>
          </a:xfrm>
          <a:prstGeom prst="rect">
            <a:avLst/>
          </a:prstGeom>
          <a:noFill/>
          <a:ln>
            <a:noFill/>
          </a:ln>
        </p:spPr>
      </p:pic>
      <p:pic>
        <p:nvPicPr>
          <p:cNvPr id="521" name="Google Shape;521;p163"/>
          <p:cNvPicPr preferRelativeResize="0"/>
          <p:nvPr/>
        </p:nvPicPr>
        <p:blipFill rotWithShape="1">
          <a:blip r:embed="rId4">
            <a:alphaModFix/>
          </a:blip>
          <a:srcRect b="0" l="0" r="0" t="0"/>
          <a:stretch/>
        </p:blipFill>
        <p:spPr>
          <a:xfrm>
            <a:off x="7170486" y="2813010"/>
            <a:ext cx="182807" cy="182809"/>
          </a:xfrm>
          <a:prstGeom prst="rect">
            <a:avLst/>
          </a:prstGeom>
          <a:noFill/>
          <a:ln>
            <a:noFill/>
          </a:ln>
        </p:spPr>
      </p:pic>
      <p:pic>
        <p:nvPicPr>
          <p:cNvPr id="522" name="Google Shape;522;p163"/>
          <p:cNvPicPr preferRelativeResize="0"/>
          <p:nvPr/>
        </p:nvPicPr>
        <p:blipFill rotWithShape="1">
          <a:blip r:embed="rId4">
            <a:alphaModFix/>
          </a:blip>
          <a:srcRect b="0" l="0" r="0" t="0"/>
          <a:stretch/>
        </p:blipFill>
        <p:spPr>
          <a:xfrm>
            <a:off x="5674911" y="3194010"/>
            <a:ext cx="182807" cy="182809"/>
          </a:xfrm>
          <a:prstGeom prst="rect">
            <a:avLst/>
          </a:prstGeom>
          <a:noFill/>
          <a:ln>
            <a:noFill/>
          </a:ln>
        </p:spPr>
      </p:pic>
      <p:pic>
        <p:nvPicPr>
          <p:cNvPr id="523" name="Google Shape;523;p163"/>
          <p:cNvPicPr preferRelativeResize="0"/>
          <p:nvPr/>
        </p:nvPicPr>
        <p:blipFill rotWithShape="1">
          <a:blip r:embed="rId4">
            <a:alphaModFix/>
          </a:blip>
          <a:srcRect b="0" l="0" r="0" t="0"/>
          <a:stretch/>
        </p:blipFill>
        <p:spPr>
          <a:xfrm>
            <a:off x="6046436" y="3194010"/>
            <a:ext cx="182807" cy="182809"/>
          </a:xfrm>
          <a:prstGeom prst="rect">
            <a:avLst/>
          </a:prstGeom>
          <a:noFill/>
          <a:ln>
            <a:noFill/>
          </a:ln>
        </p:spPr>
      </p:pic>
      <p:pic>
        <p:nvPicPr>
          <p:cNvPr id="524" name="Google Shape;524;p163"/>
          <p:cNvPicPr preferRelativeResize="0"/>
          <p:nvPr/>
        </p:nvPicPr>
        <p:blipFill rotWithShape="1">
          <a:blip r:embed="rId4">
            <a:alphaModFix/>
          </a:blip>
          <a:srcRect b="0" l="0" r="0" t="0"/>
          <a:stretch/>
        </p:blipFill>
        <p:spPr>
          <a:xfrm>
            <a:off x="6427436" y="3194010"/>
            <a:ext cx="182807" cy="182809"/>
          </a:xfrm>
          <a:prstGeom prst="rect">
            <a:avLst/>
          </a:prstGeom>
          <a:noFill/>
          <a:ln>
            <a:noFill/>
          </a:ln>
        </p:spPr>
      </p:pic>
      <p:pic>
        <p:nvPicPr>
          <p:cNvPr id="525" name="Google Shape;525;p163"/>
          <p:cNvPicPr preferRelativeResize="0"/>
          <p:nvPr/>
        </p:nvPicPr>
        <p:blipFill rotWithShape="1">
          <a:blip r:embed="rId4">
            <a:alphaModFix/>
          </a:blip>
          <a:srcRect b="0" l="0" r="0" t="0"/>
          <a:stretch/>
        </p:blipFill>
        <p:spPr>
          <a:xfrm>
            <a:off x="6808436" y="3194010"/>
            <a:ext cx="182807" cy="18280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grpSp>
        <p:nvGrpSpPr>
          <p:cNvPr id="913" name="Google Shape;913;p199"/>
          <p:cNvGrpSpPr/>
          <p:nvPr/>
        </p:nvGrpSpPr>
        <p:grpSpPr>
          <a:xfrm>
            <a:off x="457345" y="468197"/>
            <a:ext cx="431074" cy="431074"/>
            <a:chOff x="3137108" y="2467173"/>
            <a:chExt cx="738900" cy="738900"/>
          </a:xfrm>
        </p:grpSpPr>
        <p:sp>
          <p:nvSpPr>
            <p:cNvPr id="914" name="Google Shape;914;p19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15" name="Google Shape;915;p19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916" name="Google Shape;916;p199"/>
          <p:cNvSpPr txBox="1"/>
          <p:nvPr/>
        </p:nvSpPr>
        <p:spPr>
          <a:xfrm>
            <a:off x="457350" y="1908175"/>
            <a:ext cx="3834600" cy="1286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 Elige dos tablas de las presentadas en tu proyecto. Realizarás una serie de modificaciones en los registros, controladas por transacciones.</a:t>
            </a:r>
            <a:endParaRPr sz="1350" u="sng">
              <a:solidFill>
                <a:srgbClr val="83AEFB"/>
              </a:solidFill>
              <a:latin typeface="DM Sans"/>
              <a:ea typeface="DM Sans"/>
              <a:cs typeface="DM Sans"/>
              <a:sym typeface="DM Sans"/>
            </a:endParaRPr>
          </a:p>
        </p:txBody>
      </p:sp>
      <p:sp>
        <p:nvSpPr>
          <p:cNvPr id="917" name="Google Shape;917;p199"/>
          <p:cNvSpPr txBox="1"/>
          <p:nvPr/>
        </p:nvSpPr>
        <p:spPr>
          <a:xfrm>
            <a:off x="501450" y="1081750"/>
            <a:ext cx="81648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Sentencias del sublenguaje TCL</a:t>
            </a:r>
            <a:endParaRPr b="1" sz="4000">
              <a:solidFill>
                <a:schemeClr val="dk1"/>
              </a:solidFill>
              <a:latin typeface="DM Sans"/>
              <a:ea typeface="DM Sans"/>
              <a:cs typeface="DM Sans"/>
              <a:sym typeface="DM Sans"/>
            </a:endParaRPr>
          </a:p>
        </p:txBody>
      </p:sp>
      <p:pic>
        <p:nvPicPr>
          <p:cNvPr id="918" name="Google Shape;918;p19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19" name="Google Shape;919;p19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920" name="Google Shape;920;p199"/>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99"/>
          <p:cNvSpPr txBox="1"/>
          <p:nvPr/>
        </p:nvSpPr>
        <p:spPr>
          <a:xfrm>
            <a:off x="4996450" y="2111125"/>
            <a:ext cx="3834600" cy="12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rgbClr val="000000"/>
                </a:solidFill>
                <a:latin typeface="DM Sans"/>
                <a:ea typeface="DM Sans"/>
                <a:cs typeface="DM Sans"/>
                <a:sym typeface="DM Sans"/>
              </a:rPr>
              <a:t>Formato</a:t>
            </a:r>
            <a:endParaRPr b="1" sz="1350">
              <a:solidFill>
                <a:srgbClr val="000000"/>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rgbClr val="000000"/>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El archivo a presentar debe tener como nombre “TCL+Apellido”</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Será, como siempre, un archivo del tipo .sql.</a:t>
            </a:r>
            <a:endParaRPr sz="1350">
              <a:solidFill>
                <a:srgbClr val="999999"/>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grpSp>
        <p:nvGrpSpPr>
          <p:cNvPr id="926" name="Google Shape;926;p200"/>
          <p:cNvGrpSpPr/>
          <p:nvPr/>
        </p:nvGrpSpPr>
        <p:grpSpPr>
          <a:xfrm>
            <a:off x="457345" y="468197"/>
            <a:ext cx="431074" cy="431074"/>
            <a:chOff x="3137108" y="2467173"/>
            <a:chExt cx="738900" cy="738900"/>
          </a:xfrm>
        </p:grpSpPr>
        <p:sp>
          <p:nvSpPr>
            <p:cNvPr id="927" name="Google Shape;927;p20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8" name="Google Shape;928;p200"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929" name="Google Shape;929;p200"/>
          <p:cNvSpPr txBox="1"/>
          <p:nvPr/>
        </p:nvSpPr>
        <p:spPr>
          <a:xfrm>
            <a:off x="501450" y="1081750"/>
            <a:ext cx="8171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Sentencias del sublenguaje TCL</a:t>
            </a:r>
            <a:endParaRPr b="1" sz="4000">
              <a:solidFill>
                <a:schemeClr val="dk1"/>
              </a:solidFill>
              <a:latin typeface="DM Sans"/>
              <a:ea typeface="DM Sans"/>
              <a:cs typeface="DM Sans"/>
              <a:sym typeface="DM Sans"/>
            </a:endParaRPr>
          </a:p>
        </p:txBody>
      </p:sp>
      <p:pic>
        <p:nvPicPr>
          <p:cNvPr id="930" name="Google Shape;930;p20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31" name="Google Shape;931;p20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932" name="Google Shape;932;p200"/>
          <p:cNvSpPr txBox="1"/>
          <p:nvPr/>
        </p:nvSpPr>
        <p:spPr>
          <a:xfrm>
            <a:off x="1002200" y="1971375"/>
            <a:ext cx="3834600" cy="274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En la </a:t>
            </a:r>
            <a:r>
              <a:rPr b="1" lang="es-419" sz="1350">
                <a:solidFill>
                  <a:srgbClr val="999999"/>
                </a:solidFill>
                <a:latin typeface="DM Sans"/>
                <a:ea typeface="DM Sans"/>
                <a:cs typeface="DM Sans"/>
                <a:sym typeface="DM Sans"/>
              </a:rPr>
              <a:t>primera tabla</a:t>
            </a:r>
            <a:r>
              <a:rPr lang="es-419" sz="1350">
                <a:solidFill>
                  <a:srgbClr val="999999"/>
                </a:solidFill>
                <a:latin typeface="DM Sans"/>
                <a:ea typeface="DM Sans"/>
                <a:cs typeface="DM Sans"/>
                <a:sym typeface="DM Sans"/>
              </a:rPr>
              <a:t>, si tiene registros, deberás eliminar algunos de ellos iniciando previamente una transacción. Si no tiene registros la tabla, reemplaza eliminación por inserción.</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Deja en una línea siguiente, comentado la sentencia Rollback, y en una línea posterior, la sentencia Commit.</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Si eliminas registros importantes, deja comenzado las sentencias para re-insertarlos.</a:t>
            </a:r>
            <a:endParaRPr sz="1350">
              <a:solidFill>
                <a:srgbClr val="999999"/>
              </a:solidFill>
              <a:latin typeface="DM Sans"/>
              <a:ea typeface="DM Sans"/>
              <a:cs typeface="DM Sans"/>
              <a:sym typeface="DM Sans"/>
            </a:endParaRPr>
          </a:p>
        </p:txBody>
      </p:sp>
      <p:sp>
        <p:nvSpPr>
          <p:cNvPr id="933" name="Google Shape;933;p200"/>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00"/>
          <p:cNvSpPr txBox="1"/>
          <p:nvPr/>
        </p:nvSpPr>
        <p:spPr>
          <a:xfrm>
            <a:off x="4996450" y="2111125"/>
            <a:ext cx="3834600" cy="20550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En la </a:t>
            </a:r>
            <a:r>
              <a:rPr b="1" lang="es-419" sz="1350">
                <a:solidFill>
                  <a:srgbClr val="999999"/>
                </a:solidFill>
                <a:latin typeface="DM Sans"/>
                <a:ea typeface="DM Sans"/>
                <a:cs typeface="DM Sans"/>
                <a:sym typeface="DM Sans"/>
              </a:rPr>
              <a:t>segunda tabla</a:t>
            </a:r>
            <a:r>
              <a:rPr lang="es-419" sz="1350">
                <a:solidFill>
                  <a:srgbClr val="999999"/>
                </a:solidFill>
                <a:latin typeface="DM Sans"/>
                <a:ea typeface="DM Sans"/>
                <a:cs typeface="DM Sans"/>
                <a:sym typeface="DM Sans"/>
              </a:rPr>
              <a:t>, inserta ocho nuevos registros iniciando también una transacción. </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Agrega un savepoint a posteriori de la inserción del registro #4 y otro savepoint a posteriori del registro #8</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Agrega en una línea comentada la sentencia de eliminación del savepoint de los primeros 4 registros insertados.</a:t>
            </a:r>
            <a:endParaRPr sz="1350">
              <a:solidFill>
                <a:srgbClr val="999999"/>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sp>
        <p:nvSpPr>
          <p:cNvPr id="939" name="Google Shape;939;p201"/>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Backup y restauración + Workshop DCL y TCL</a:t>
            </a:r>
            <a:endParaRPr b="1" sz="4000">
              <a:solidFill>
                <a:srgbClr val="EAFF6A"/>
              </a:solidFill>
              <a:latin typeface="DM Sans"/>
              <a:ea typeface="DM Sans"/>
              <a:cs typeface="DM Sans"/>
              <a:sym typeface="DM Sans"/>
            </a:endParaRPr>
          </a:p>
        </p:txBody>
      </p:sp>
      <p:sp>
        <p:nvSpPr>
          <p:cNvPr id="940" name="Google Shape;940;p20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Bloque 11.</a:t>
            </a:r>
            <a:r>
              <a:rPr lang="es-419" sz="1800">
                <a:solidFill>
                  <a:schemeClr val="lt1"/>
                </a:solidFill>
                <a:latin typeface="DM Sans"/>
                <a:ea typeface="DM Sans"/>
                <a:cs typeface="DM Sans"/>
                <a:sym typeface="DM Sans"/>
              </a:rPr>
              <a:t> SQL</a:t>
            </a:r>
            <a:endParaRPr sz="1600">
              <a:solidFill>
                <a:schemeClr val="lt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grpSp>
        <p:nvGrpSpPr>
          <p:cNvPr id="945" name="Google Shape;945;p202"/>
          <p:cNvGrpSpPr/>
          <p:nvPr/>
        </p:nvGrpSpPr>
        <p:grpSpPr>
          <a:xfrm>
            <a:off x="4202558" y="994173"/>
            <a:ext cx="738900" cy="738900"/>
            <a:chOff x="3137108" y="2467173"/>
            <a:chExt cx="738900" cy="738900"/>
          </a:xfrm>
        </p:grpSpPr>
        <p:sp>
          <p:nvSpPr>
            <p:cNvPr id="946" name="Google Shape;946;p20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7" name="Google Shape;947;p20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948" name="Google Shape;948;p202"/>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Backup de la base de datos</a:t>
            </a:r>
            <a:endParaRPr b="1" sz="4000">
              <a:solidFill>
                <a:schemeClr val="dk1"/>
              </a:solidFill>
              <a:highlight>
                <a:srgbClr val="EAFF6A"/>
              </a:highlight>
              <a:latin typeface="DM Sans"/>
              <a:ea typeface="DM Sans"/>
              <a:cs typeface="DM Sans"/>
              <a:sym typeface="DM Sans"/>
            </a:endParaRPr>
          </a:p>
        </p:txBody>
      </p:sp>
      <p:sp>
        <p:nvSpPr>
          <p:cNvPr id="949" name="Google Shape;949;p202"/>
          <p:cNvSpPr txBox="1"/>
          <p:nvPr/>
        </p:nvSpPr>
        <p:spPr>
          <a:xfrm>
            <a:off x="987300" y="3480938"/>
            <a:ext cx="71694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s-419" sz="2000">
                <a:solidFill>
                  <a:srgbClr val="999999"/>
                </a:solidFill>
                <a:latin typeface="DM Sans"/>
                <a:ea typeface="DM Sans"/>
                <a:cs typeface="DM Sans"/>
                <a:sym typeface="DM Sans"/>
              </a:rPr>
              <a:t>Presentaremos en formato .sql el backup de la base de datos que ha sido creada para el proyecto final</a:t>
            </a:r>
            <a:endParaRPr sz="2000">
              <a:solidFill>
                <a:srgbClr val="999999"/>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grpSp>
        <p:nvGrpSpPr>
          <p:cNvPr id="954" name="Google Shape;954;p203"/>
          <p:cNvGrpSpPr/>
          <p:nvPr/>
        </p:nvGrpSpPr>
        <p:grpSpPr>
          <a:xfrm>
            <a:off x="457345" y="468197"/>
            <a:ext cx="431074" cy="431074"/>
            <a:chOff x="3137108" y="2467173"/>
            <a:chExt cx="738900" cy="738900"/>
          </a:xfrm>
        </p:grpSpPr>
        <p:sp>
          <p:nvSpPr>
            <p:cNvPr id="955" name="Google Shape;955;p20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6" name="Google Shape;956;p20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957" name="Google Shape;957;p203"/>
          <p:cNvSpPr txBox="1"/>
          <p:nvPr/>
        </p:nvSpPr>
        <p:spPr>
          <a:xfrm>
            <a:off x="457350" y="1908175"/>
            <a:ext cx="3834600" cy="2948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Genera un backup de la base de datos de tu proyecto, incluyendo en éste solamente las tablas. </a:t>
            </a:r>
            <a:br>
              <a:rPr lang="es-419" sz="1350">
                <a:solidFill>
                  <a:srgbClr val="999999"/>
                </a:solidFill>
                <a:latin typeface="DM Sans"/>
                <a:ea typeface="DM Sans"/>
                <a:cs typeface="DM Sans"/>
                <a:sym typeface="DM Sans"/>
              </a:rPr>
            </a:br>
            <a:r>
              <a:rPr lang="es-419" sz="1350">
                <a:solidFill>
                  <a:srgbClr val="999999"/>
                </a:solidFill>
                <a:latin typeface="DM Sans"/>
                <a:ea typeface="DM Sans"/>
                <a:cs typeface="DM Sans"/>
                <a:sym typeface="DM Sans"/>
              </a:rPr>
              <a:t>El backup debe incluir sólo los datos, dejando de lado su estructura. </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Dentro del archivo .sql generado, agrega un comentario al inicio del mismo detallando los nombres de las tablas que incluiste en este backup, para que podamos validar que la información contenida en todas ellas, se ha generado correctamente.</a:t>
            </a:r>
            <a:endParaRPr sz="1350" u="sng">
              <a:solidFill>
                <a:srgbClr val="83AEFB"/>
              </a:solidFill>
              <a:latin typeface="DM Sans"/>
              <a:ea typeface="DM Sans"/>
              <a:cs typeface="DM Sans"/>
              <a:sym typeface="DM Sans"/>
            </a:endParaRPr>
          </a:p>
        </p:txBody>
      </p:sp>
      <p:sp>
        <p:nvSpPr>
          <p:cNvPr id="958" name="Google Shape;958;p203"/>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Backup de la base de datos</a:t>
            </a:r>
            <a:endParaRPr b="1" sz="4000">
              <a:solidFill>
                <a:schemeClr val="dk1"/>
              </a:solidFill>
              <a:latin typeface="DM Sans"/>
              <a:ea typeface="DM Sans"/>
              <a:cs typeface="DM Sans"/>
              <a:sym typeface="DM Sans"/>
            </a:endParaRPr>
          </a:p>
        </p:txBody>
      </p:sp>
      <p:pic>
        <p:nvPicPr>
          <p:cNvPr id="959" name="Google Shape;959;p20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60" name="Google Shape;960;p20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961" name="Google Shape;961;p203"/>
          <p:cNvSpPr txBox="1"/>
          <p:nvPr/>
        </p:nvSpPr>
        <p:spPr>
          <a:xfrm>
            <a:off x="4527575" y="1908175"/>
            <a:ext cx="3834600" cy="165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Clr>
                <a:schemeClr val="dk1"/>
              </a:buClr>
              <a:buSzPts val="1100"/>
              <a:buFont typeface="Arial"/>
              <a:buNone/>
            </a:pPr>
            <a:r>
              <a:t/>
            </a:r>
            <a:endParaRPr b="1"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Backup de la base de datos en formato .sql</a:t>
            </a:r>
            <a:endParaRPr sz="1350">
              <a:solidFill>
                <a:srgbClr val="999999"/>
              </a:solidFill>
              <a:latin typeface="DM Sans"/>
              <a:ea typeface="DM Sans"/>
              <a:cs typeface="DM Sans"/>
              <a:sym typeface="DM Sans"/>
            </a:endParaRPr>
          </a:p>
          <a:p>
            <a:pPr indent="0" lvl="0" marL="0" rtl="0" algn="l">
              <a:spcBef>
                <a:spcPts val="800"/>
              </a:spcBef>
              <a:spcAft>
                <a:spcPts val="0"/>
              </a:spcAft>
              <a:buNone/>
            </a:pPr>
            <a:r>
              <a:rPr b="1" lang="es-419"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Archivo .sql con el nombre “Backup+Apellido”.</a:t>
            </a:r>
            <a:endParaRPr sz="1350">
              <a:solidFill>
                <a:srgbClr val="999999"/>
              </a:solidFill>
              <a:latin typeface="DM Sans"/>
              <a:ea typeface="DM Sans"/>
              <a:cs typeface="DM Sans"/>
              <a:sym typeface="DM Sans"/>
            </a:endParaRPr>
          </a:p>
        </p:txBody>
      </p:sp>
      <p:sp>
        <p:nvSpPr>
          <p:cNvPr id="962" name="Google Shape;962;p203"/>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204"/>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Proyecto Final</a:t>
            </a:r>
            <a:endParaRPr b="1" sz="4000">
              <a:solidFill>
                <a:srgbClr val="EAFF6A"/>
              </a:solidFill>
              <a:latin typeface="DM Sans"/>
              <a:ea typeface="DM Sans"/>
              <a:cs typeface="DM Sans"/>
              <a:sym typeface="DM Sans"/>
            </a:endParaRPr>
          </a:p>
        </p:txBody>
      </p:sp>
      <p:sp>
        <p:nvSpPr>
          <p:cNvPr id="968" name="Google Shape;968;p20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Bloque 13.</a:t>
            </a:r>
            <a:r>
              <a:rPr lang="es-419" sz="1800">
                <a:solidFill>
                  <a:schemeClr val="lt1"/>
                </a:solidFill>
                <a:latin typeface="DM Sans"/>
                <a:ea typeface="DM Sans"/>
                <a:cs typeface="DM Sans"/>
                <a:sym typeface="DM Sans"/>
              </a:rPr>
              <a:t> SQL</a:t>
            </a:r>
            <a:endParaRPr sz="1600">
              <a:solidFill>
                <a:schemeClr val="lt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grpSp>
        <p:nvGrpSpPr>
          <p:cNvPr id="973" name="Google Shape;973;p205"/>
          <p:cNvGrpSpPr/>
          <p:nvPr/>
        </p:nvGrpSpPr>
        <p:grpSpPr>
          <a:xfrm>
            <a:off x="4202551" y="905623"/>
            <a:ext cx="738900" cy="738900"/>
            <a:chOff x="7208351" y="2467173"/>
            <a:chExt cx="738900" cy="738900"/>
          </a:xfrm>
        </p:grpSpPr>
        <p:sp>
          <p:nvSpPr>
            <p:cNvPr id="974" name="Google Shape;974;p205"/>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5" name="Google Shape;975;p205"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976" name="Google Shape;976;p205"/>
          <p:cNvSpPr txBox="1"/>
          <p:nvPr/>
        </p:nvSpPr>
        <p:spPr>
          <a:xfrm>
            <a:off x="1461300" y="1836688"/>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highlight>
                  <a:srgbClr val="EAFF6A"/>
                </a:highlight>
                <a:latin typeface="DM Sans"/>
                <a:ea typeface="DM Sans"/>
                <a:cs typeface="DM Sans"/>
                <a:sym typeface="DM Sans"/>
              </a:rPr>
              <a:t>Entrega</a:t>
            </a:r>
            <a:r>
              <a:rPr b="1" lang="es-419"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de tu Proyecto final</a:t>
            </a:r>
            <a:endParaRPr b="1" sz="400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grpSp>
        <p:nvGrpSpPr>
          <p:cNvPr id="981" name="Google Shape;981;p206"/>
          <p:cNvGrpSpPr/>
          <p:nvPr/>
        </p:nvGrpSpPr>
        <p:grpSpPr>
          <a:xfrm>
            <a:off x="457356" y="468297"/>
            <a:ext cx="431074" cy="431074"/>
            <a:chOff x="7208351" y="2467173"/>
            <a:chExt cx="738900" cy="738900"/>
          </a:xfrm>
        </p:grpSpPr>
        <p:sp>
          <p:nvSpPr>
            <p:cNvPr id="982" name="Google Shape;982;p206"/>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83" name="Google Shape;983;p206"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984" name="Google Shape;984;p206"/>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Entrega del Proyecto Final</a:t>
            </a:r>
            <a:endParaRPr b="1" sz="4000">
              <a:solidFill>
                <a:schemeClr val="dk1"/>
              </a:solidFill>
              <a:latin typeface="DM Sans"/>
              <a:ea typeface="DM Sans"/>
              <a:cs typeface="DM Sans"/>
              <a:sym typeface="DM Sans"/>
            </a:endParaRPr>
          </a:p>
        </p:txBody>
      </p:sp>
      <p:pic>
        <p:nvPicPr>
          <p:cNvPr id="985" name="Google Shape;985;p20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86" name="Google Shape;986;p206"/>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987" name="Google Shape;987;p206"/>
          <p:cNvSpPr txBox="1"/>
          <p:nvPr/>
        </p:nvSpPr>
        <p:spPr>
          <a:xfrm>
            <a:off x="4527575" y="1908175"/>
            <a:ext cx="3834600" cy="259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Archivo SQL + documento (PDF/Slides/Docs) con el nombre “Idea + Apellido”. </a:t>
            </a:r>
            <a:endParaRPr sz="1350">
              <a:solidFill>
                <a:srgbClr val="999999"/>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rPr b="1" lang="es-419" sz="1350">
                <a:latin typeface="DM Sans"/>
                <a:ea typeface="DM Sans"/>
                <a:cs typeface="DM Sans"/>
                <a:sym typeface="DM Sans"/>
              </a:rPr>
              <a:t>Sugerencias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Todo contenido que tenga código SQL, puede estar cargado en un repositorio como Github, OneDrive o Google Drive y, luego en el PDF detallar el o los links de acceso a estos archivos de scripts.</a:t>
            </a:r>
            <a:endParaRPr sz="1350">
              <a:solidFill>
                <a:srgbClr val="999999"/>
              </a:solidFill>
              <a:latin typeface="DM Sans"/>
              <a:ea typeface="DM Sans"/>
              <a:cs typeface="DM Sans"/>
              <a:sym typeface="DM Sans"/>
            </a:endParaRPr>
          </a:p>
        </p:txBody>
      </p:sp>
      <p:sp>
        <p:nvSpPr>
          <p:cNvPr id="988" name="Google Shape;988;p206"/>
          <p:cNvSpPr txBox="1"/>
          <p:nvPr/>
        </p:nvSpPr>
        <p:spPr>
          <a:xfrm>
            <a:off x="457350" y="1908175"/>
            <a:ext cx="3834600" cy="1701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Objetivos generales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Crear una base de datos relacional, basada en un modelo de negocio. </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Desarrollar objetos que permitan el mantenimiento de la base de datos. </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Implementar consultas SQL que permitan la generación de informes</a:t>
            </a:r>
            <a:r>
              <a:rPr lang="es-419" sz="1200">
                <a:solidFill>
                  <a:schemeClr val="dk1"/>
                </a:solidFill>
                <a:latin typeface="Helvetica Neue Light"/>
                <a:ea typeface="Helvetica Neue Light"/>
                <a:cs typeface="Helvetica Neue Light"/>
                <a:sym typeface="Helvetica Neue Light"/>
              </a:rPr>
              <a:t>. </a:t>
            </a:r>
            <a:endParaRPr sz="1350" u="sng">
              <a:solidFill>
                <a:srgbClr val="83AEFB"/>
              </a:solidFill>
              <a:latin typeface="DM Sans"/>
              <a:ea typeface="DM Sans"/>
              <a:cs typeface="DM Sans"/>
              <a:sym typeface="DM Sans"/>
            </a:endParaRPr>
          </a:p>
        </p:txBody>
      </p:sp>
      <p:sp>
        <p:nvSpPr>
          <p:cNvPr id="989" name="Google Shape;989;p206"/>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grpSp>
        <p:nvGrpSpPr>
          <p:cNvPr id="994" name="Google Shape;994;p207"/>
          <p:cNvGrpSpPr/>
          <p:nvPr/>
        </p:nvGrpSpPr>
        <p:grpSpPr>
          <a:xfrm>
            <a:off x="457356" y="468297"/>
            <a:ext cx="431074" cy="431074"/>
            <a:chOff x="7208351" y="2467173"/>
            <a:chExt cx="738900" cy="738900"/>
          </a:xfrm>
        </p:grpSpPr>
        <p:sp>
          <p:nvSpPr>
            <p:cNvPr id="995" name="Google Shape;995;p20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6" name="Google Shape;996;p207" title="ícono de entrega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997" name="Google Shape;997;p207"/>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Entrega del Proyecto Final</a:t>
            </a:r>
            <a:endParaRPr b="1" sz="4000">
              <a:solidFill>
                <a:schemeClr val="dk1"/>
              </a:solidFill>
              <a:latin typeface="DM Sans"/>
              <a:ea typeface="DM Sans"/>
              <a:cs typeface="DM Sans"/>
              <a:sym typeface="DM Sans"/>
            </a:endParaRPr>
          </a:p>
        </p:txBody>
      </p:sp>
      <p:pic>
        <p:nvPicPr>
          <p:cNvPr id="998" name="Google Shape;998;p20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999" name="Google Shape;999;p207"/>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ENTREGA DEL PROYECTO FINAL</a:t>
            </a:r>
            <a:endParaRPr>
              <a:latin typeface="DM Sans"/>
              <a:ea typeface="DM Sans"/>
              <a:cs typeface="DM Sans"/>
              <a:sym typeface="DM Sans"/>
            </a:endParaRPr>
          </a:p>
        </p:txBody>
      </p:sp>
      <p:sp>
        <p:nvSpPr>
          <p:cNvPr id="1000" name="Google Shape;1000;p207"/>
          <p:cNvSpPr txBox="1"/>
          <p:nvPr/>
        </p:nvSpPr>
        <p:spPr>
          <a:xfrm>
            <a:off x="4527575" y="1908175"/>
            <a:ext cx="3834600" cy="2262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Listado de tablas con descripción de su estructura (columna, descripción, tipo de dato, tipo de clave)</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Scripts de creación de cada objeto de la base de datos</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Scripts de inserción de datos</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Informes generados en base a la información almacenada en las tablas</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Herramientas y tecnologías que utilizaste</a:t>
            </a:r>
            <a:endParaRPr b="1" sz="1350">
              <a:latin typeface="DM Sans"/>
              <a:ea typeface="DM Sans"/>
              <a:cs typeface="DM Sans"/>
              <a:sym typeface="DM Sans"/>
            </a:endParaRPr>
          </a:p>
        </p:txBody>
      </p:sp>
      <p:sp>
        <p:nvSpPr>
          <p:cNvPr id="1001" name="Google Shape;1001;p207"/>
          <p:cNvSpPr txBox="1"/>
          <p:nvPr/>
        </p:nvSpPr>
        <p:spPr>
          <a:xfrm>
            <a:off x="457350" y="1908175"/>
            <a:ext cx="3834600" cy="18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solidFill>
                  <a:schemeClr val="dk1"/>
                </a:solidFill>
                <a:latin typeface="Helvetica Neue"/>
                <a:ea typeface="Helvetica Neue"/>
                <a:cs typeface="Helvetica Neue"/>
                <a:sym typeface="Helvetica Neue"/>
              </a:rPr>
              <a:t> Se debe entregar</a:t>
            </a:r>
            <a:endParaRPr b="1">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None/>
            </a:pPr>
            <a:r>
              <a:rPr lang="es-419" sz="1350">
                <a:solidFill>
                  <a:srgbClr val="999999"/>
                </a:solidFill>
                <a:latin typeface="DM Sans"/>
                <a:ea typeface="DM Sans"/>
                <a:cs typeface="DM Sans"/>
                <a:sym typeface="DM Sans"/>
              </a:rPr>
              <a:t>Archivos SQL + documentación estructurada como:</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Introducción</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Objetivo</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Situación problemática</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Modelo de negocio</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Diagrama E-R</a:t>
            </a:r>
            <a:endParaRPr sz="1350">
              <a:solidFill>
                <a:srgbClr val="999999"/>
              </a:solidFill>
              <a:latin typeface="DM Sans"/>
              <a:ea typeface="DM Sans"/>
              <a:cs typeface="DM Sans"/>
              <a:sym typeface="DM Sans"/>
            </a:endParaRPr>
          </a:p>
        </p:txBody>
      </p:sp>
      <p:sp>
        <p:nvSpPr>
          <p:cNvPr id="1002" name="Google Shape;1002;p207"/>
          <p:cNvSpPr/>
          <p:nvPr/>
        </p:nvSpPr>
        <p:spPr>
          <a:xfrm>
            <a:off x="636450" y="838675"/>
            <a:ext cx="8036700" cy="606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6" name="Shape 1006"/>
        <p:cNvGrpSpPr/>
        <p:nvPr/>
      </p:nvGrpSpPr>
      <p:grpSpPr>
        <a:xfrm>
          <a:off x="0" y="0"/>
          <a:ext cx="0" cy="0"/>
          <a:chOff x="0" y="0"/>
          <a:chExt cx="0" cy="0"/>
        </a:xfrm>
      </p:grpSpPr>
      <p:sp>
        <p:nvSpPr>
          <p:cNvPr id="1007" name="Google Shape;1007;p208"/>
          <p:cNvSpPr txBox="1"/>
          <p:nvPr/>
        </p:nvSpPr>
        <p:spPr>
          <a:xfrm>
            <a:off x="479775" y="1392625"/>
            <a:ext cx="4730100" cy="2678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Llegar hasta aquí se traduce en esfuerzo, sudor, dedicación, trabajo, lágrimas, coraje y más, así que </a:t>
            </a:r>
            <a:r>
              <a:rPr b="1" i="0" lang="es-419" sz="1350" u="none" cap="none" strike="noStrike">
                <a:solidFill>
                  <a:srgbClr val="000000"/>
                </a:solidFill>
                <a:latin typeface="DM Sans"/>
                <a:ea typeface="DM Sans"/>
                <a:cs typeface="DM Sans"/>
                <a:sym typeface="DM Sans"/>
              </a:rPr>
              <a:t>FELICITACIONES </a:t>
            </a:r>
            <a:r>
              <a:rPr b="0" i="0" lang="es-419" sz="1350" u="none" cap="none" strike="noStrike">
                <a:solidFill>
                  <a:srgbClr val="000000"/>
                </a:solidFill>
                <a:latin typeface="DM Sans"/>
                <a:ea typeface="DM Sans"/>
                <a:cs typeface="DM Sans"/>
                <a:sym typeface="DM Sans"/>
              </a:rPr>
              <a:t>por haber dado el 100% de ti en toda la cursada.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Esto no termina acá porque recuerden que </a:t>
            </a:r>
            <a:r>
              <a:rPr b="1" i="0" lang="es-419" sz="1350" u="none" cap="none" strike="noStrike">
                <a:solidFill>
                  <a:srgbClr val="000000"/>
                </a:solidFill>
                <a:latin typeface="DM Sans"/>
                <a:ea typeface="DM Sans"/>
                <a:cs typeface="DM Sans"/>
                <a:sym typeface="DM Sans"/>
              </a:rPr>
              <a:t>cuentan con 20 días corridos para la entrega del  Proyecto Final</a:t>
            </a:r>
            <a:r>
              <a:rPr b="0" i="0" lang="es-419" sz="1350" u="none" cap="none" strike="noStrike">
                <a:solidFill>
                  <a:srgbClr val="000000"/>
                </a:solidFill>
                <a:latin typeface="DM Sans"/>
                <a:ea typeface="DM Sans"/>
                <a:cs typeface="DM Sans"/>
                <a:sym typeface="DM Sans"/>
              </a:rPr>
              <a:t>, el cual estamos seguros que quedará impecable.</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419" sz="1350" u="none" cap="none" strike="noStrike">
                <a:solidFill>
                  <a:srgbClr val="000000"/>
                </a:solidFill>
                <a:latin typeface="DM Sans"/>
                <a:ea typeface="DM Sans"/>
                <a:cs typeface="DM Sans"/>
                <a:sym typeface="DM Sans"/>
              </a:rPr>
              <a:t>Celebramos que ya estén coderizados y que vayan a donde vayan, ¡tendrán éxito! Que sigan alcanzando todo lo que se propongan </a:t>
            </a:r>
            <a:r>
              <a:rPr b="0" i="0" lang="es-419" sz="1350" u="none" cap="none" strike="noStrike">
                <a:solidFill>
                  <a:srgbClr val="4D5156"/>
                </a:solidFill>
                <a:highlight>
                  <a:srgbClr val="FFFFFF"/>
                </a:highlight>
                <a:latin typeface="Arial"/>
                <a:ea typeface="Arial"/>
                <a:cs typeface="Arial"/>
                <a:sym typeface="Arial"/>
              </a:rPr>
              <a:t>🚀</a:t>
            </a:r>
            <a:endParaRPr b="0" i="0" sz="1350" u="none" cap="none" strike="noStrike">
              <a:solidFill>
                <a:srgbClr val="000000"/>
              </a:solidFill>
              <a:latin typeface="DM Sans"/>
              <a:ea typeface="DM Sans"/>
              <a:cs typeface="DM Sans"/>
              <a:sym typeface="DM Sans"/>
            </a:endParaRPr>
          </a:p>
        </p:txBody>
      </p:sp>
      <p:pic>
        <p:nvPicPr>
          <p:cNvPr id="1008" name="Google Shape;1008;p208"/>
          <p:cNvPicPr preferRelativeResize="0"/>
          <p:nvPr/>
        </p:nvPicPr>
        <p:blipFill rotWithShape="1">
          <a:blip r:embed="rId3">
            <a:alphaModFix/>
          </a:blip>
          <a:srcRect b="0" l="0" r="0" t="0"/>
          <a:stretch/>
        </p:blipFill>
        <p:spPr>
          <a:xfrm>
            <a:off x="5742475" y="1146775"/>
            <a:ext cx="2923975" cy="2923952"/>
          </a:xfrm>
          <a:prstGeom prst="rect">
            <a:avLst/>
          </a:prstGeom>
          <a:noFill/>
          <a:ln>
            <a:noFill/>
          </a:ln>
        </p:spPr>
      </p:pic>
      <p:sp>
        <p:nvSpPr>
          <p:cNvPr id="1009" name="Google Shape;1009;p208"/>
          <p:cNvSpPr txBox="1"/>
          <p:nvPr/>
        </p:nvSpPr>
        <p:spPr>
          <a:xfrm>
            <a:off x="457725" y="450000"/>
            <a:ext cx="4774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419" sz="4000" u="none" cap="none" strike="noStrike">
                <a:solidFill>
                  <a:schemeClr val="dk1"/>
                </a:solidFill>
                <a:latin typeface="DM Sans"/>
                <a:ea typeface="DM Sans"/>
                <a:cs typeface="DM Sans"/>
                <a:sym typeface="DM Sans"/>
              </a:rPr>
              <a:t>Para finalizar…</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graphicFrame>
        <p:nvGraphicFramePr>
          <p:cNvPr id="530" name="Google Shape;530;p164"/>
          <p:cNvGraphicFramePr/>
          <p:nvPr/>
        </p:nvGraphicFramePr>
        <p:xfrm>
          <a:off x="514551" y="942150"/>
          <a:ext cx="3000000" cy="3000000"/>
        </p:xfrm>
        <a:graphic>
          <a:graphicData uri="http://schemas.openxmlformats.org/drawingml/2006/table">
            <a:tbl>
              <a:tblPr>
                <a:noFill/>
                <a:tableStyleId>{07BA3EB5-0FED-4ADD-BB04-897CA3E66F1B}</a:tableStyleId>
              </a:tblPr>
              <a:tblGrid>
                <a:gridCol w="1911150"/>
                <a:gridCol w="1869300"/>
                <a:gridCol w="2113500"/>
                <a:gridCol w="2099575"/>
              </a:tblGrid>
              <a:tr h="1093225">
                <a:tc>
                  <a:txBody>
                    <a:bodyPr/>
                    <a:lstStyle/>
                    <a:p>
                      <a:pPr indent="0" lvl="0" marL="0" marR="0" rtl="0" algn="ctr">
                        <a:lnSpc>
                          <a:spcPct val="100000"/>
                        </a:lnSpc>
                        <a:spcBef>
                          <a:spcPts val="0"/>
                        </a:spcBef>
                        <a:spcAft>
                          <a:spcPts val="0"/>
                        </a:spcAft>
                        <a:buClr>
                          <a:schemeClr val="dk1"/>
                        </a:buClr>
                        <a:buSzPts val="1100"/>
                        <a:buFont typeface="Arial"/>
                        <a:buNone/>
                      </a:pPr>
                      <a:r>
                        <a:rPr b="1" lang="es-419" sz="1050">
                          <a:solidFill>
                            <a:schemeClr val="dk1"/>
                          </a:solidFill>
                          <a:latin typeface="DM Sans"/>
                          <a:ea typeface="DM Sans"/>
                          <a:cs typeface="DM Sans"/>
                          <a:sym typeface="DM Sans"/>
                        </a:rPr>
                        <a:t>Bloque 1</a:t>
                      </a:r>
                      <a:endParaRPr b="1" sz="10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es-419" sz="1050">
                          <a:solidFill>
                            <a:schemeClr val="dk1"/>
                          </a:solidFill>
                          <a:latin typeface="DM Sans"/>
                          <a:ea typeface="DM Sans"/>
                          <a:cs typeface="DM Sans"/>
                          <a:sym typeface="DM Sans"/>
                        </a:rPr>
                        <a:t>Introducción a bases de datos + bases de datos relacionales</a:t>
                      </a:r>
                      <a:endParaRPr sz="10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s-419" sz="1050">
                          <a:solidFill>
                            <a:schemeClr val="dk1"/>
                          </a:solidFill>
                          <a:latin typeface="DM Sans"/>
                          <a:ea typeface="DM Sans"/>
                          <a:cs typeface="DM Sans"/>
                          <a:sym typeface="DM Sans"/>
                        </a:rPr>
                        <a:t>Bloque 2</a:t>
                      </a:r>
                      <a:endParaRPr b="1" sz="10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es-419" sz="1050">
                          <a:solidFill>
                            <a:schemeClr val="dk1"/>
                          </a:solidFill>
                          <a:latin typeface="DM Sans"/>
                          <a:ea typeface="DM Sans"/>
                          <a:cs typeface="DM Sans"/>
                          <a:sym typeface="DM Sans"/>
                        </a:rPr>
                        <a:t>Lenguaje + sublenguajes SQL</a:t>
                      </a:r>
                      <a:endParaRPr sz="10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s-419" sz="1050">
                          <a:solidFill>
                            <a:schemeClr val="dk1"/>
                          </a:solidFill>
                          <a:latin typeface="DM Sans"/>
                          <a:ea typeface="DM Sans"/>
                          <a:cs typeface="DM Sans"/>
                          <a:sym typeface="DM Sans"/>
                        </a:rPr>
                        <a:t>Bloque 3</a:t>
                      </a:r>
                      <a:endParaRPr b="1" sz="10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es-419" sz="1050">
                          <a:solidFill>
                            <a:schemeClr val="dk1"/>
                          </a:solidFill>
                          <a:latin typeface="DM Sans"/>
                          <a:ea typeface="DM Sans"/>
                          <a:cs typeface="DM Sans"/>
                          <a:sym typeface="DM Sans"/>
                        </a:rPr>
                        <a:t>Consultas y subconsultas SQL + Sublenguaje DDL</a:t>
                      </a:r>
                      <a:endParaRPr b="1" sz="10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050"/>
                        <a:buFont typeface="Arial"/>
                        <a:buNone/>
                      </a:pPr>
                      <a:r>
                        <a:t/>
                      </a:r>
                      <a:endParaRPr sz="1050" u="none" cap="none" strike="noStrike">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s-419" sz="1050">
                          <a:solidFill>
                            <a:schemeClr val="dk1"/>
                          </a:solidFill>
                          <a:latin typeface="DM Sans"/>
                          <a:ea typeface="DM Sans"/>
                          <a:cs typeface="DM Sans"/>
                          <a:sym typeface="DM Sans"/>
                        </a:rPr>
                        <a:t>Bloque 4</a:t>
                      </a:r>
                      <a:endParaRPr b="1" sz="10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es-419" sz="1050">
                          <a:solidFill>
                            <a:schemeClr val="dk1"/>
                          </a:solidFill>
                          <a:latin typeface="DM Sans"/>
                          <a:ea typeface="DM Sans"/>
                          <a:cs typeface="DM Sans"/>
                          <a:sym typeface="DM Sans"/>
                        </a:rPr>
                        <a:t>Objetos de una base de datos + Tablas SQL</a:t>
                      </a:r>
                      <a:endParaRPr b="1" sz="10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t/>
                      </a:r>
                      <a:endParaRPr sz="1050" u="none" cap="none" strike="noStrike">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r>
              <a:tr h="1066700">
                <a:tc>
                  <a:txBody>
                    <a:bodyPr/>
                    <a:lstStyle/>
                    <a:p>
                      <a:pPr indent="0" lvl="0" marL="0" marR="0" rtl="0" algn="ctr">
                        <a:lnSpc>
                          <a:spcPct val="100000"/>
                        </a:lnSpc>
                        <a:spcBef>
                          <a:spcPts val="0"/>
                        </a:spcBef>
                        <a:spcAft>
                          <a:spcPts val="0"/>
                        </a:spcAft>
                        <a:buClr>
                          <a:schemeClr val="dk1"/>
                        </a:buClr>
                        <a:buSzPts val="1100"/>
                        <a:buFont typeface="Arial"/>
                        <a:buNone/>
                      </a:pPr>
                      <a:r>
                        <a:rPr b="1" lang="es-419" sz="1050">
                          <a:solidFill>
                            <a:schemeClr val="dk1"/>
                          </a:solidFill>
                          <a:latin typeface="DM Sans"/>
                          <a:ea typeface="DM Sans"/>
                          <a:cs typeface="DM Sans"/>
                          <a:sym typeface="DM Sans"/>
                        </a:rPr>
                        <a:t>Bloque 5</a:t>
                      </a:r>
                      <a:endParaRPr b="1" sz="10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es-419" sz="1050">
                          <a:solidFill>
                            <a:schemeClr val="dk1"/>
                          </a:solidFill>
                          <a:latin typeface="DM Sans"/>
                          <a:ea typeface="DM Sans"/>
                          <a:cs typeface="DM Sans"/>
                          <a:sym typeface="DM Sans"/>
                        </a:rPr>
                        <a:t>Vistas + Workshop DDL</a:t>
                      </a:r>
                      <a:endParaRPr sz="105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t/>
                      </a:r>
                      <a:endParaRPr sz="10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050"/>
                        <a:buFont typeface="Arial"/>
                        <a:buNone/>
                      </a:pPr>
                      <a:r>
                        <a:rPr b="1" lang="es-419" sz="1050">
                          <a:solidFill>
                            <a:schemeClr val="dk1"/>
                          </a:solidFill>
                          <a:latin typeface="DM Sans"/>
                          <a:ea typeface="DM Sans"/>
                          <a:cs typeface="DM Sans"/>
                          <a:sym typeface="DM Sans"/>
                        </a:rPr>
                        <a:t>Bloque 6</a:t>
                      </a:r>
                      <a:endParaRPr b="1" sz="10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es-419" sz="1050">
                          <a:solidFill>
                            <a:schemeClr val="dk1"/>
                          </a:solidFill>
                          <a:latin typeface="DM Sans"/>
                          <a:ea typeface="DM Sans"/>
                          <a:cs typeface="DM Sans"/>
                          <a:sym typeface="DM Sans"/>
                        </a:rPr>
                        <a:t>Sublenguajes DML1 </a:t>
                      </a:r>
                      <a:endParaRPr sz="105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es-419" sz="1050">
                          <a:solidFill>
                            <a:schemeClr val="dk1"/>
                          </a:solidFill>
                          <a:latin typeface="DM Sans"/>
                          <a:ea typeface="DM Sans"/>
                          <a:cs typeface="DM Sans"/>
                          <a:sym typeface="DM Sans"/>
                        </a:rPr>
                        <a:t>y DML 2</a:t>
                      </a:r>
                      <a:endParaRPr sz="105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t/>
                      </a:r>
                      <a:endParaRPr sz="10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s-419" sz="1050">
                          <a:solidFill>
                            <a:schemeClr val="dk1"/>
                          </a:solidFill>
                          <a:latin typeface="DM Sans"/>
                          <a:ea typeface="DM Sans"/>
                          <a:cs typeface="DM Sans"/>
                          <a:sym typeface="DM Sans"/>
                        </a:rPr>
                        <a:t>Bloque 7</a:t>
                      </a:r>
                      <a:endParaRPr b="1" sz="10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es-419" sz="1050">
                          <a:solidFill>
                            <a:schemeClr val="dk1"/>
                          </a:solidFill>
                          <a:latin typeface="DM Sans"/>
                          <a:ea typeface="DM Sans"/>
                          <a:cs typeface="DM Sans"/>
                          <a:sym typeface="DM Sans"/>
                        </a:rPr>
                        <a:t>Inserción con importación + Actualización y eliminación de datos</a:t>
                      </a:r>
                      <a:endParaRPr sz="105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050"/>
                        <a:buFont typeface="Arial"/>
                        <a:buNone/>
                      </a:pPr>
                      <a:r>
                        <a:t/>
                      </a:r>
                      <a:endParaRPr sz="1050" u="none" cap="none" strike="noStrike">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s-419" sz="1050">
                          <a:solidFill>
                            <a:schemeClr val="dk1"/>
                          </a:solidFill>
                          <a:latin typeface="DM Sans"/>
                          <a:ea typeface="DM Sans"/>
                          <a:cs typeface="DM Sans"/>
                          <a:sym typeface="DM Sans"/>
                        </a:rPr>
                        <a:t>Bloque 8</a:t>
                      </a:r>
                      <a:endParaRPr b="1" sz="10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es-419" sz="1050">
                          <a:solidFill>
                            <a:schemeClr val="dk1"/>
                          </a:solidFill>
                          <a:latin typeface="DM Sans"/>
                          <a:ea typeface="DM Sans"/>
                          <a:cs typeface="DM Sans"/>
                          <a:sym typeface="DM Sans"/>
                        </a:rPr>
                        <a:t>Funciones + Stored procedures</a:t>
                      </a:r>
                      <a:endParaRPr sz="105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t/>
                      </a:r>
                      <a:endParaRPr sz="10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r>
              <a:tr h="939725">
                <a:tc>
                  <a:txBody>
                    <a:bodyPr/>
                    <a:lstStyle/>
                    <a:p>
                      <a:pPr indent="0" lvl="0" marL="0" marR="0" rtl="0" algn="ctr">
                        <a:lnSpc>
                          <a:spcPct val="100000"/>
                        </a:lnSpc>
                        <a:spcBef>
                          <a:spcPts val="0"/>
                        </a:spcBef>
                        <a:spcAft>
                          <a:spcPts val="0"/>
                        </a:spcAft>
                        <a:buClr>
                          <a:schemeClr val="dk1"/>
                        </a:buClr>
                        <a:buSzPts val="1100"/>
                        <a:buFont typeface="Arial"/>
                        <a:buNone/>
                      </a:pPr>
                      <a:r>
                        <a:rPr b="1" lang="es-419" sz="1050">
                          <a:solidFill>
                            <a:schemeClr val="dk1"/>
                          </a:solidFill>
                          <a:latin typeface="DM Sans"/>
                          <a:ea typeface="DM Sans"/>
                          <a:cs typeface="DM Sans"/>
                          <a:sym typeface="DM Sans"/>
                        </a:rPr>
                        <a:t>Bloque 9</a:t>
                      </a:r>
                      <a:endParaRPr b="1" sz="10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es-419" sz="1050">
                          <a:solidFill>
                            <a:schemeClr val="dk1"/>
                          </a:solidFill>
                          <a:latin typeface="DM Sans"/>
                          <a:ea typeface="DM Sans"/>
                          <a:cs typeface="DM Sans"/>
                          <a:sym typeface="DM Sans"/>
                        </a:rPr>
                        <a:t>Triggers + Workshop DML</a:t>
                      </a:r>
                      <a:endParaRPr sz="105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050"/>
                        <a:buFont typeface="Arial"/>
                        <a:buNone/>
                      </a:pPr>
                      <a:r>
                        <a:t/>
                      </a:r>
                      <a:endParaRPr sz="1050" u="none" cap="none" strike="noStrike">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s-419" sz="1050">
                          <a:solidFill>
                            <a:schemeClr val="dk1"/>
                          </a:solidFill>
                          <a:latin typeface="DM Sans"/>
                          <a:ea typeface="DM Sans"/>
                          <a:cs typeface="DM Sans"/>
                          <a:sym typeface="DM Sans"/>
                        </a:rPr>
                        <a:t>Bloque 10</a:t>
                      </a:r>
                      <a:endParaRPr b="1" sz="10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es-419" sz="1050">
                          <a:solidFill>
                            <a:schemeClr val="dk1"/>
                          </a:solidFill>
                          <a:latin typeface="DM Sans"/>
                          <a:ea typeface="DM Sans"/>
                          <a:cs typeface="DM Sans"/>
                          <a:sym typeface="DM Sans"/>
                        </a:rPr>
                        <a:t>Sublenguajes DCL y TCL</a:t>
                      </a:r>
                      <a:endParaRPr sz="105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050"/>
                        <a:buFont typeface="Arial"/>
                        <a:buNone/>
                      </a:pPr>
                      <a:r>
                        <a:t/>
                      </a:r>
                      <a:endParaRPr sz="1050" u="none" cap="none" strike="noStrike">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000000"/>
                        </a:buClr>
                        <a:buSzPts val="1050"/>
                        <a:buFont typeface="Arial"/>
                        <a:buNone/>
                      </a:pPr>
                      <a:r>
                        <a:rPr b="1" lang="es-419" sz="1050">
                          <a:solidFill>
                            <a:schemeClr val="dk1"/>
                          </a:solidFill>
                          <a:latin typeface="DM Sans"/>
                          <a:ea typeface="DM Sans"/>
                          <a:cs typeface="DM Sans"/>
                          <a:sym typeface="DM Sans"/>
                        </a:rPr>
                        <a:t>Bloque 11</a:t>
                      </a:r>
                      <a:endParaRPr b="1" sz="10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es-419" sz="1050">
                          <a:solidFill>
                            <a:schemeClr val="dk1"/>
                          </a:solidFill>
                          <a:latin typeface="DM Sans"/>
                          <a:ea typeface="DM Sans"/>
                          <a:cs typeface="DM Sans"/>
                          <a:sym typeface="DM Sans"/>
                        </a:rPr>
                        <a:t>Backup y restauración + Workshop DCL y TCL</a:t>
                      </a:r>
                      <a:endParaRPr b="1" sz="10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050"/>
                        <a:buFont typeface="Arial"/>
                        <a:buNone/>
                      </a:pPr>
                      <a:r>
                        <a:t/>
                      </a:r>
                      <a:endParaRPr sz="1050" u="none" cap="none" strike="noStrike">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a:txBody>
                    <a:bodyPr/>
                    <a:lstStyle/>
                    <a:p>
                      <a:pPr indent="0" lvl="0" marL="0" marR="0" rtl="0" algn="ctr">
                        <a:lnSpc>
                          <a:spcPct val="100000"/>
                        </a:lnSpc>
                        <a:spcBef>
                          <a:spcPts val="0"/>
                        </a:spcBef>
                        <a:spcAft>
                          <a:spcPts val="0"/>
                        </a:spcAft>
                        <a:buClr>
                          <a:schemeClr val="dk1"/>
                        </a:buClr>
                        <a:buSzPts val="1100"/>
                        <a:buFont typeface="Arial"/>
                        <a:buNone/>
                      </a:pPr>
                      <a:r>
                        <a:rPr b="1" lang="es-419" sz="1050">
                          <a:solidFill>
                            <a:schemeClr val="dk1"/>
                          </a:solidFill>
                          <a:latin typeface="DM Sans"/>
                          <a:ea typeface="DM Sans"/>
                          <a:cs typeface="DM Sans"/>
                          <a:sym typeface="DM Sans"/>
                        </a:rPr>
                        <a:t>Bloque 12</a:t>
                      </a:r>
                      <a:endParaRPr b="1" sz="10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es-419" sz="1050">
                          <a:solidFill>
                            <a:schemeClr val="dk1"/>
                          </a:solidFill>
                          <a:latin typeface="DM Sans"/>
                          <a:ea typeface="DM Sans"/>
                          <a:cs typeface="DM Sans"/>
                          <a:sym typeface="DM Sans"/>
                        </a:rPr>
                        <a:t>Datawarehouse en el Business Intelligence + Vista de especialista</a:t>
                      </a:r>
                      <a:endParaRPr sz="1050">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050"/>
                        <a:buFont typeface="Arial"/>
                        <a:buNone/>
                      </a:pPr>
                      <a:r>
                        <a:t/>
                      </a:r>
                      <a:endParaRPr sz="1050" u="none" cap="none" strike="noStrike">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alpha val="0"/>
                        </a:schemeClr>
                      </a:solidFill>
                      <a:prstDash val="solid"/>
                      <a:round/>
                      <a:headEnd len="sm" w="sm" type="none"/>
                      <a:tailEnd len="sm" w="sm" type="none"/>
                    </a:lnB>
                    <a:solidFill>
                      <a:schemeClr val="lt1"/>
                    </a:solidFill>
                  </a:tcPr>
                </a:tc>
              </a:tr>
              <a:tr h="753700">
                <a:tc>
                  <a:txBody>
                    <a:bodyPr/>
                    <a:lstStyle/>
                    <a:p>
                      <a:pPr indent="0" lvl="0" marL="0" marR="0" rtl="0" algn="ctr">
                        <a:lnSpc>
                          <a:spcPct val="100000"/>
                        </a:lnSpc>
                        <a:spcBef>
                          <a:spcPts val="0"/>
                        </a:spcBef>
                        <a:spcAft>
                          <a:spcPts val="0"/>
                        </a:spcAft>
                        <a:buClr>
                          <a:schemeClr val="dk1"/>
                        </a:buClr>
                        <a:buSzPts val="1100"/>
                        <a:buFont typeface="Arial"/>
                        <a:buNone/>
                      </a:pPr>
                      <a:r>
                        <a:rPr b="1" lang="es-419" sz="1050">
                          <a:solidFill>
                            <a:schemeClr val="dk1"/>
                          </a:solidFill>
                          <a:latin typeface="DM Sans"/>
                          <a:ea typeface="DM Sans"/>
                          <a:cs typeface="DM Sans"/>
                          <a:sym typeface="DM Sans"/>
                        </a:rPr>
                        <a:t>Bloque 13</a:t>
                      </a:r>
                      <a:endParaRPr b="1" sz="10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chemeClr val="dk1"/>
                        </a:buClr>
                        <a:buSzPts val="1100"/>
                        <a:buFont typeface="Arial"/>
                        <a:buNone/>
                      </a:pPr>
                      <a:r>
                        <a:rPr lang="es-419" sz="1050">
                          <a:solidFill>
                            <a:schemeClr val="dk1"/>
                          </a:solidFill>
                          <a:latin typeface="DM Sans"/>
                          <a:ea typeface="DM Sans"/>
                          <a:cs typeface="DM Sans"/>
                          <a:sym typeface="DM Sans"/>
                        </a:rPr>
                        <a:t>Proyecto final</a:t>
                      </a:r>
                      <a:endParaRPr sz="1050">
                        <a:solidFill>
                          <a:schemeClr val="dk1"/>
                        </a:solidFill>
                        <a:latin typeface="DM Sans"/>
                        <a:ea typeface="DM Sans"/>
                        <a:cs typeface="DM Sans"/>
                        <a:sym typeface="DM Sans"/>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E8E7E3"/>
                    </a:solidFill>
                  </a:tcPr>
                </a:tc>
                <a:tc>
                  <a:txBody>
                    <a:bodyPr/>
                    <a:lstStyle/>
                    <a:p>
                      <a:pPr indent="0" lvl="0" marL="0" rtl="0" algn="l">
                        <a:spcBef>
                          <a:spcPts val="0"/>
                        </a:spcBef>
                        <a:spcAft>
                          <a:spcPts val="0"/>
                        </a:spcAft>
                        <a:buNone/>
                      </a:pPr>
                      <a:r>
                        <a:t/>
                      </a:r>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050"/>
                        <a:buFont typeface="Arial"/>
                        <a:buNone/>
                      </a:pPr>
                      <a:r>
                        <a:t/>
                      </a:r>
                      <a:endParaRPr sz="1050" u="none" cap="none" strike="noStrike">
                        <a:latin typeface="DM Sans"/>
                        <a:ea typeface="DM Sans"/>
                        <a:cs typeface="DM Sans"/>
                        <a:sym typeface="DM Sans"/>
                      </a:endParaRPr>
                    </a:p>
                  </a:txBody>
                  <a:tcPr marT="91425" marB="91425" marR="91425" marL="91425">
                    <a:lnL cap="flat" cmpd="sng" w="9525">
                      <a:solidFill>
                        <a:schemeClr val="lt1">
                          <a:alpha val="0"/>
                        </a:schemeClr>
                      </a:solidFill>
                      <a:prstDash val="solid"/>
                      <a:round/>
                      <a:headEnd len="sm" w="sm" type="none"/>
                      <a:tailEnd len="sm" w="sm" type="none"/>
                    </a:lnL>
                    <a:lnR cap="flat" cmpd="sng" w="9525">
                      <a:solidFill>
                        <a:schemeClr val="lt1">
                          <a:alpha val="0"/>
                        </a:schemeClr>
                      </a:solidFill>
                      <a:prstDash val="solid"/>
                      <a:round/>
                      <a:headEnd len="sm" w="sm" type="none"/>
                      <a:tailEnd len="sm" w="sm" type="none"/>
                    </a:lnR>
                    <a:lnT cap="flat" cmpd="sng" w="9525">
                      <a:solidFill>
                        <a:schemeClr val="lt1">
                          <a:alpha val="0"/>
                        </a:schemeClr>
                      </a:solidFill>
                      <a:prstDash val="solid"/>
                      <a:round/>
                      <a:headEnd len="sm" w="sm" type="none"/>
                      <a:tailEnd len="sm" w="sm" type="none"/>
                    </a:lnT>
                    <a:lnB cap="flat" cmpd="sng" w="9525">
                      <a:solidFill>
                        <a:schemeClr val="lt1">
                          <a:alpha val="0"/>
                        </a:schemeClr>
                      </a:solidFill>
                      <a:prstDash val="solid"/>
                      <a:round/>
                      <a:headEnd len="sm" w="sm" type="none"/>
                      <a:tailEnd len="sm" w="sm" type="none"/>
                    </a:lnB>
                  </a:tcPr>
                </a:tc>
              </a:tr>
            </a:tbl>
          </a:graphicData>
        </a:graphic>
      </p:graphicFrame>
      <p:sp>
        <p:nvSpPr>
          <p:cNvPr id="531" name="Google Shape;531;p164"/>
          <p:cNvSpPr txBox="1"/>
          <p:nvPr/>
        </p:nvSpPr>
        <p:spPr>
          <a:xfrm>
            <a:off x="3971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419" sz="1600" u="none" cap="none" strike="noStrike">
                <a:solidFill>
                  <a:schemeClr val="dk1"/>
                </a:solidFill>
                <a:latin typeface="DM Sans"/>
                <a:ea typeface="DM Sans"/>
                <a:cs typeface="DM Sans"/>
                <a:sym typeface="DM Sans"/>
              </a:rPr>
              <a:t>TABLERO DE CLASES</a:t>
            </a:r>
            <a:endParaRPr b="0" i="0" sz="1400" u="none" cap="none" strike="noStrike">
              <a:solidFill>
                <a:srgbClr val="000000"/>
              </a:solidFill>
              <a:latin typeface="DM Sans"/>
              <a:ea typeface="DM Sans"/>
              <a:cs typeface="DM Sans"/>
              <a:sym typeface="DM Sans"/>
            </a:endParaRPr>
          </a:p>
        </p:txBody>
      </p:sp>
      <p:grpSp>
        <p:nvGrpSpPr>
          <p:cNvPr id="532" name="Google Shape;532;p164"/>
          <p:cNvGrpSpPr/>
          <p:nvPr/>
        </p:nvGrpSpPr>
        <p:grpSpPr>
          <a:xfrm>
            <a:off x="1381303" y="1714677"/>
            <a:ext cx="238812" cy="238812"/>
            <a:chOff x="3137108" y="2467173"/>
            <a:chExt cx="738900" cy="738900"/>
          </a:xfrm>
        </p:grpSpPr>
        <p:sp>
          <p:nvSpPr>
            <p:cNvPr id="533" name="Google Shape;533;p16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4" name="Google Shape;534;p164"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grpSp>
        <p:nvGrpSpPr>
          <p:cNvPr id="535" name="Google Shape;535;p164"/>
          <p:cNvGrpSpPr/>
          <p:nvPr/>
        </p:nvGrpSpPr>
        <p:grpSpPr>
          <a:xfrm>
            <a:off x="3201653" y="1714677"/>
            <a:ext cx="238812" cy="238812"/>
            <a:chOff x="3137108" y="2467173"/>
            <a:chExt cx="738900" cy="738900"/>
          </a:xfrm>
        </p:grpSpPr>
        <p:sp>
          <p:nvSpPr>
            <p:cNvPr id="536" name="Google Shape;536;p16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7" name="Google Shape;537;p164"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grpSp>
        <p:nvGrpSpPr>
          <p:cNvPr id="538" name="Google Shape;538;p164"/>
          <p:cNvGrpSpPr/>
          <p:nvPr/>
        </p:nvGrpSpPr>
        <p:grpSpPr>
          <a:xfrm>
            <a:off x="7400128" y="1714677"/>
            <a:ext cx="238812" cy="238812"/>
            <a:chOff x="3137108" y="2467173"/>
            <a:chExt cx="738900" cy="738900"/>
          </a:xfrm>
        </p:grpSpPr>
        <p:sp>
          <p:nvSpPr>
            <p:cNvPr id="539" name="Google Shape;539;p16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0" name="Google Shape;540;p164"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grpSp>
        <p:nvGrpSpPr>
          <p:cNvPr id="541" name="Google Shape;541;p164"/>
          <p:cNvGrpSpPr/>
          <p:nvPr/>
        </p:nvGrpSpPr>
        <p:grpSpPr>
          <a:xfrm>
            <a:off x="5090678" y="2779502"/>
            <a:ext cx="238812" cy="238812"/>
            <a:chOff x="3137108" y="2467173"/>
            <a:chExt cx="738900" cy="738900"/>
          </a:xfrm>
        </p:grpSpPr>
        <p:sp>
          <p:nvSpPr>
            <p:cNvPr id="542" name="Google Shape;542;p16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3" name="Google Shape;543;p164"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grpSp>
        <p:nvGrpSpPr>
          <p:cNvPr id="544" name="Google Shape;544;p164"/>
          <p:cNvGrpSpPr/>
          <p:nvPr/>
        </p:nvGrpSpPr>
        <p:grpSpPr>
          <a:xfrm>
            <a:off x="7257153" y="2783739"/>
            <a:ext cx="238812" cy="238812"/>
            <a:chOff x="3137108" y="2467173"/>
            <a:chExt cx="738900" cy="738900"/>
          </a:xfrm>
        </p:grpSpPr>
        <p:sp>
          <p:nvSpPr>
            <p:cNvPr id="545" name="Google Shape;545;p16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6" name="Google Shape;546;p164"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grpSp>
        <p:nvGrpSpPr>
          <p:cNvPr id="547" name="Google Shape;547;p164"/>
          <p:cNvGrpSpPr/>
          <p:nvPr/>
        </p:nvGrpSpPr>
        <p:grpSpPr>
          <a:xfrm>
            <a:off x="5258178" y="3766752"/>
            <a:ext cx="238812" cy="238812"/>
            <a:chOff x="3137108" y="2467173"/>
            <a:chExt cx="738900" cy="738900"/>
          </a:xfrm>
        </p:grpSpPr>
        <p:sp>
          <p:nvSpPr>
            <p:cNvPr id="548" name="Google Shape;548;p16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9" name="Google Shape;549;p164" title="ícono de desafío entregable"/>
            <p:cNvPicPr preferRelativeResize="0"/>
            <p:nvPr/>
          </p:nvPicPr>
          <p:blipFill rotWithShape="1">
            <a:blip r:embed="rId3">
              <a:alphaModFix/>
            </a:blip>
            <a:srcRect b="0" l="0" r="0" t="0"/>
            <a:stretch/>
          </p:blipFill>
          <p:spPr>
            <a:xfrm>
              <a:off x="3284109" y="2622263"/>
              <a:ext cx="428721" cy="428726"/>
            </a:xfrm>
            <a:prstGeom prst="rect">
              <a:avLst/>
            </a:prstGeom>
            <a:noFill/>
            <a:ln>
              <a:noFill/>
            </a:ln>
          </p:spPr>
        </p:pic>
      </p:grpSp>
      <p:grpSp>
        <p:nvGrpSpPr>
          <p:cNvPr id="550" name="Google Shape;550;p164"/>
          <p:cNvGrpSpPr/>
          <p:nvPr/>
        </p:nvGrpSpPr>
        <p:grpSpPr>
          <a:xfrm>
            <a:off x="5399860" y="2779507"/>
            <a:ext cx="238812" cy="238812"/>
            <a:chOff x="5323100" y="2467173"/>
            <a:chExt cx="738900" cy="738900"/>
          </a:xfrm>
        </p:grpSpPr>
        <p:sp>
          <p:nvSpPr>
            <p:cNvPr id="551" name="Google Shape;551;p16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552" name="Google Shape;552;p164"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grpSp>
        <p:nvGrpSpPr>
          <p:cNvPr id="553" name="Google Shape;553;p164"/>
          <p:cNvGrpSpPr/>
          <p:nvPr/>
        </p:nvGrpSpPr>
        <p:grpSpPr>
          <a:xfrm>
            <a:off x="7543110" y="2775269"/>
            <a:ext cx="238812" cy="238812"/>
            <a:chOff x="5323100" y="2467173"/>
            <a:chExt cx="738900" cy="738900"/>
          </a:xfrm>
        </p:grpSpPr>
        <p:sp>
          <p:nvSpPr>
            <p:cNvPr id="554" name="Google Shape;554;p16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555" name="Google Shape;555;p164"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grpSp>
        <p:nvGrpSpPr>
          <p:cNvPr id="556" name="Google Shape;556;p164"/>
          <p:cNvGrpSpPr/>
          <p:nvPr/>
        </p:nvGrpSpPr>
        <p:grpSpPr>
          <a:xfrm>
            <a:off x="1160710" y="3766757"/>
            <a:ext cx="238812" cy="238812"/>
            <a:chOff x="5323100" y="2467173"/>
            <a:chExt cx="738900" cy="738900"/>
          </a:xfrm>
        </p:grpSpPr>
        <p:sp>
          <p:nvSpPr>
            <p:cNvPr id="557" name="Google Shape;557;p16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558" name="Google Shape;558;p164"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grpSp>
        <p:nvGrpSpPr>
          <p:cNvPr id="559" name="Google Shape;559;p164"/>
          <p:cNvGrpSpPr/>
          <p:nvPr/>
        </p:nvGrpSpPr>
        <p:grpSpPr>
          <a:xfrm>
            <a:off x="3246910" y="3766757"/>
            <a:ext cx="238812" cy="238812"/>
            <a:chOff x="5323100" y="2467173"/>
            <a:chExt cx="738900" cy="738900"/>
          </a:xfrm>
        </p:grpSpPr>
        <p:sp>
          <p:nvSpPr>
            <p:cNvPr id="560" name="Google Shape;560;p164"/>
            <p:cNvSpPr/>
            <p:nvPr/>
          </p:nvSpPr>
          <p:spPr>
            <a:xfrm>
              <a:off x="5323100" y="2467173"/>
              <a:ext cx="738900" cy="738900"/>
            </a:xfrm>
            <a:prstGeom prst="ellipse">
              <a:avLst/>
            </a:prstGeom>
            <a:solidFill>
              <a:srgbClr val="393B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561" name="Google Shape;561;p164" title="ícono de desafío complementario"/>
            <p:cNvPicPr preferRelativeResize="0"/>
            <p:nvPr/>
          </p:nvPicPr>
          <p:blipFill>
            <a:blip r:embed="rId4">
              <a:alphaModFix/>
            </a:blip>
            <a:stretch>
              <a:fillRect/>
            </a:stretch>
          </p:blipFill>
          <p:spPr>
            <a:xfrm>
              <a:off x="5470107" y="2622261"/>
              <a:ext cx="428721" cy="428726"/>
            </a:xfrm>
            <a:prstGeom prst="rect">
              <a:avLst/>
            </a:prstGeom>
            <a:noFill/>
            <a:ln>
              <a:noFill/>
            </a:ln>
          </p:spPr>
        </p:pic>
      </p:grpSp>
      <p:grpSp>
        <p:nvGrpSpPr>
          <p:cNvPr id="562" name="Google Shape;562;p164"/>
          <p:cNvGrpSpPr/>
          <p:nvPr/>
        </p:nvGrpSpPr>
        <p:grpSpPr>
          <a:xfrm>
            <a:off x="1308177" y="2762214"/>
            <a:ext cx="238812" cy="238812"/>
            <a:chOff x="7208351" y="2467173"/>
            <a:chExt cx="738900" cy="738900"/>
          </a:xfrm>
        </p:grpSpPr>
        <p:sp>
          <p:nvSpPr>
            <p:cNvPr id="563" name="Google Shape;563;p16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4" name="Google Shape;564;p164" title="ícono de entrega final"/>
            <p:cNvPicPr preferRelativeResize="0"/>
            <p:nvPr/>
          </p:nvPicPr>
          <p:blipFill rotWithShape="1">
            <a:blip r:embed="rId5">
              <a:alphaModFix/>
            </a:blip>
            <a:srcRect b="0" l="0" r="0" t="0"/>
            <a:stretch/>
          </p:blipFill>
          <p:spPr>
            <a:xfrm>
              <a:off x="7352500" y="2611301"/>
              <a:ext cx="450600" cy="450622"/>
            </a:xfrm>
            <a:prstGeom prst="rect">
              <a:avLst/>
            </a:prstGeom>
            <a:noFill/>
            <a:ln>
              <a:noFill/>
            </a:ln>
          </p:spPr>
        </p:pic>
      </p:grpSp>
      <p:grpSp>
        <p:nvGrpSpPr>
          <p:cNvPr id="565" name="Google Shape;565;p164"/>
          <p:cNvGrpSpPr/>
          <p:nvPr/>
        </p:nvGrpSpPr>
        <p:grpSpPr>
          <a:xfrm>
            <a:off x="1455652" y="3766739"/>
            <a:ext cx="238812" cy="238812"/>
            <a:chOff x="7208351" y="2467173"/>
            <a:chExt cx="738900" cy="738900"/>
          </a:xfrm>
        </p:grpSpPr>
        <p:sp>
          <p:nvSpPr>
            <p:cNvPr id="566" name="Google Shape;566;p16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7" name="Google Shape;567;p164" title="ícono de entrega final"/>
            <p:cNvPicPr preferRelativeResize="0"/>
            <p:nvPr/>
          </p:nvPicPr>
          <p:blipFill rotWithShape="1">
            <a:blip r:embed="rId5">
              <a:alphaModFix/>
            </a:blip>
            <a:srcRect b="0" l="0" r="0" t="0"/>
            <a:stretch/>
          </p:blipFill>
          <p:spPr>
            <a:xfrm>
              <a:off x="7352500" y="2611301"/>
              <a:ext cx="450600" cy="450622"/>
            </a:xfrm>
            <a:prstGeom prst="rect">
              <a:avLst/>
            </a:prstGeom>
            <a:noFill/>
            <a:ln>
              <a:noFill/>
            </a:ln>
          </p:spPr>
        </p:pic>
      </p:grpSp>
      <p:grpSp>
        <p:nvGrpSpPr>
          <p:cNvPr id="568" name="Google Shape;568;p164"/>
          <p:cNvGrpSpPr/>
          <p:nvPr/>
        </p:nvGrpSpPr>
        <p:grpSpPr>
          <a:xfrm>
            <a:off x="1308177" y="4561539"/>
            <a:ext cx="238812" cy="238812"/>
            <a:chOff x="7208351" y="2467173"/>
            <a:chExt cx="738900" cy="738900"/>
          </a:xfrm>
        </p:grpSpPr>
        <p:sp>
          <p:nvSpPr>
            <p:cNvPr id="569" name="Google Shape;569;p16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70" name="Google Shape;570;p164" title="ícono de entrega final"/>
            <p:cNvPicPr preferRelativeResize="0"/>
            <p:nvPr/>
          </p:nvPicPr>
          <p:blipFill rotWithShape="1">
            <a:blip r:embed="rId5">
              <a:alphaModFix/>
            </a:blip>
            <a:srcRect b="0" l="0" r="0" t="0"/>
            <a:stretch/>
          </p:blipFill>
          <p:spPr>
            <a:xfrm>
              <a:off x="7352500" y="2611301"/>
              <a:ext cx="450600" cy="450622"/>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165"/>
          <p:cNvSpPr txBox="1"/>
          <p:nvPr/>
        </p:nvSpPr>
        <p:spPr>
          <a:xfrm>
            <a:off x="1461300" y="2252975"/>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Introducción a bases de datos &amp; Bases de datos relacionales</a:t>
            </a:r>
            <a:endParaRPr b="1" sz="4000">
              <a:solidFill>
                <a:srgbClr val="EAFF6A"/>
              </a:solidFill>
              <a:latin typeface="DM Sans"/>
              <a:ea typeface="DM Sans"/>
              <a:cs typeface="DM Sans"/>
              <a:sym typeface="DM Sans"/>
            </a:endParaRPr>
          </a:p>
        </p:txBody>
      </p:sp>
      <p:sp>
        <p:nvSpPr>
          <p:cNvPr id="576" name="Google Shape;576;p16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Bloque 01.</a:t>
            </a:r>
            <a:r>
              <a:rPr lang="es-419" sz="1800">
                <a:solidFill>
                  <a:schemeClr val="lt1"/>
                </a:solidFill>
                <a:latin typeface="DM Sans"/>
                <a:ea typeface="DM Sans"/>
                <a:cs typeface="DM Sans"/>
                <a:sym typeface="DM Sans"/>
              </a:rPr>
              <a:t> SQL</a:t>
            </a:r>
            <a:endParaRPr sz="1600">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grpSp>
        <p:nvGrpSpPr>
          <p:cNvPr id="581" name="Google Shape;581;p166"/>
          <p:cNvGrpSpPr/>
          <p:nvPr/>
        </p:nvGrpSpPr>
        <p:grpSpPr>
          <a:xfrm>
            <a:off x="4202558" y="994173"/>
            <a:ext cx="738900" cy="738900"/>
            <a:chOff x="3137108" y="2467173"/>
            <a:chExt cx="738900" cy="738900"/>
          </a:xfrm>
        </p:grpSpPr>
        <p:sp>
          <p:nvSpPr>
            <p:cNvPr id="582" name="Google Shape;582;p16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3" name="Google Shape;583;p166"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84" name="Google Shape;584;p166"/>
          <p:cNvSpPr txBox="1"/>
          <p:nvPr/>
        </p:nvSpPr>
        <p:spPr>
          <a:xfrm>
            <a:off x="1461300" y="220862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Temáticas posibles para el proyecto final</a:t>
            </a:r>
            <a:endParaRPr b="1" sz="4000">
              <a:solidFill>
                <a:schemeClr val="dk1"/>
              </a:solidFill>
              <a:highlight>
                <a:srgbClr val="EAFF6A"/>
              </a:highlight>
              <a:latin typeface="DM Sans"/>
              <a:ea typeface="DM Sans"/>
              <a:cs typeface="DM Sans"/>
              <a:sym typeface="DM Sans"/>
            </a:endParaRPr>
          </a:p>
        </p:txBody>
      </p:sp>
      <p:sp>
        <p:nvSpPr>
          <p:cNvPr id="585" name="Google Shape;585;p166"/>
          <p:cNvSpPr txBox="1"/>
          <p:nvPr/>
        </p:nvSpPr>
        <p:spPr>
          <a:xfrm>
            <a:off x="987300" y="3633338"/>
            <a:ext cx="7169400" cy="492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2000">
                <a:solidFill>
                  <a:srgbClr val="999999"/>
                </a:solidFill>
                <a:latin typeface="DM Sans"/>
                <a:ea typeface="DM Sans"/>
                <a:cs typeface="DM Sans"/>
                <a:sym typeface="DM Sans"/>
              </a:rPr>
              <a:t>Generando un listado de posibles temáticas a abordar</a:t>
            </a:r>
            <a:endParaRPr sz="2000">
              <a:solidFill>
                <a:srgbClr val="999999"/>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grpSp>
        <p:nvGrpSpPr>
          <p:cNvPr id="590" name="Google Shape;590;p167"/>
          <p:cNvGrpSpPr/>
          <p:nvPr/>
        </p:nvGrpSpPr>
        <p:grpSpPr>
          <a:xfrm>
            <a:off x="457345" y="468197"/>
            <a:ext cx="431074" cy="431074"/>
            <a:chOff x="3137108" y="2467173"/>
            <a:chExt cx="738900" cy="738900"/>
          </a:xfrm>
        </p:grpSpPr>
        <p:sp>
          <p:nvSpPr>
            <p:cNvPr id="591" name="Google Shape;591;p167"/>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2" name="Google Shape;592;p167"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593" name="Google Shape;593;p167"/>
          <p:cNvSpPr txBox="1"/>
          <p:nvPr/>
        </p:nvSpPr>
        <p:spPr>
          <a:xfrm>
            <a:off x="457350" y="2517775"/>
            <a:ext cx="3834600" cy="1286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0" lvl="0" marL="0" marR="0" rtl="0" algn="l">
              <a:lnSpc>
                <a:spcPct val="100000"/>
              </a:lnSpc>
              <a:spcBef>
                <a:spcPts val="0"/>
              </a:spcBef>
              <a:spcAft>
                <a:spcPts val="800"/>
              </a:spcAft>
              <a:buNone/>
            </a:pPr>
            <a:r>
              <a:rPr lang="es-419" sz="1350">
                <a:solidFill>
                  <a:srgbClr val="999999"/>
                </a:solidFill>
                <a:latin typeface="DM Sans"/>
                <a:ea typeface="DM Sans"/>
                <a:cs typeface="DM Sans"/>
                <a:sym typeface="DM Sans"/>
              </a:rPr>
              <a:t>Pensar una serie de temáticas de cara a ir moldeando tu proyecto final y generar un listado de posibles temáticas a abordar para tu base de datos.</a:t>
            </a:r>
            <a:endParaRPr sz="1350" u="sng">
              <a:solidFill>
                <a:srgbClr val="83AEFB"/>
              </a:solidFill>
              <a:latin typeface="DM Sans"/>
              <a:ea typeface="DM Sans"/>
              <a:cs typeface="DM Sans"/>
              <a:sym typeface="DM Sans"/>
            </a:endParaRPr>
          </a:p>
        </p:txBody>
      </p:sp>
      <p:sp>
        <p:nvSpPr>
          <p:cNvPr id="594" name="Google Shape;594;p167"/>
          <p:cNvSpPr txBox="1"/>
          <p:nvPr/>
        </p:nvSpPr>
        <p:spPr>
          <a:xfrm>
            <a:off x="501450" y="1081750"/>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Temáticas posibles para el proyecto final</a:t>
            </a:r>
            <a:endParaRPr b="1" sz="4000">
              <a:solidFill>
                <a:schemeClr val="dk1"/>
              </a:solidFill>
              <a:latin typeface="DM Sans"/>
              <a:ea typeface="DM Sans"/>
              <a:cs typeface="DM Sans"/>
              <a:sym typeface="DM Sans"/>
            </a:endParaRPr>
          </a:p>
        </p:txBody>
      </p:sp>
      <p:pic>
        <p:nvPicPr>
          <p:cNvPr id="595" name="Google Shape;595;p16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96" name="Google Shape;596;p16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597" name="Google Shape;597;p167"/>
          <p:cNvSpPr txBox="1"/>
          <p:nvPr/>
        </p:nvSpPr>
        <p:spPr>
          <a:xfrm>
            <a:off x="4541850" y="2517775"/>
            <a:ext cx="3834600" cy="190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Para la clase 04 comenzaremos a diseñar el Diagrama Entidad-Relación de nuestro proyecto final.</a:t>
            </a:r>
            <a:endParaRPr sz="1350">
              <a:solidFill>
                <a:srgbClr val="999999"/>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Si bien el mismo puede variar, al menos ya podemos construir las bases para que luego sean modificadas según lo que vayamos agregando en éste.</a:t>
            </a:r>
            <a:endParaRPr sz="1350">
              <a:solidFill>
                <a:srgbClr val="999999"/>
              </a:solidFill>
              <a:latin typeface="DM Sans"/>
              <a:ea typeface="DM Sans"/>
              <a:cs typeface="DM Sans"/>
              <a:sym typeface="DM Sans"/>
            </a:endParaRPr>
          </a:p>
        </p:txBody>
      </p:sp>
      <p:sp>
        <p:nvSpPr>
          <p:cNvPr id="598" name="Google Shape;598;p167"/>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grpSp>
        <p:nvGrpSpPr>
          <p:cNvPr id="603" name="Google Shape;603;p168"/>
          <p:cNvGrpSpPr/>
          <p:nvPr/>
        </p:nvGrpSpPr>
        <p:grpSpPr>
          <a:xfrm>
            <a:off x="457345" y="468197"/>
            <a:ext cx="431074" cy="431074"/>
            <a:chOff x="3137108" y="2467173"/>
            <a:chExt cx="738900" cy="738900"/>
          </a:xfrm>
        </p:grpSpPr>
        <p:sp>
          <p:nvSpPr>
            <p:cNvPr id="604" name="Google Shape;604;p16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5" name="Google Shape;605;p16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06" name="Google Shape;606;p168"/>
          <p:cNvSpPr txBox="1"/>
          <p:nvPr/>
        </p:nvSpPr>
        <p:spPr>
          <a:xfrm>
            <a:off x="457350" y="2593975"/>
            <a:ext cx="3834600" cy="211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PPT o Slides nombrado como “Lista+Apellido”</a:t>
            </a:r>
            <a:endParaRPr sz="1350">
              <a:solidFill>
                <a:srgbClr val="999999"/>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Los formatos de entrega para estas presentaciones serán PPT o Slides de Google. También es posible exportar este contenido al formato PDF, según lo que más cómodo sea para los estudiantes.</a:t>
            </a:r>
            <a:endParaRPr sz="1350" u="sng">
              <a:solidFill>
                <a:srgbClr val="83AEFB"/>
              </a:solidFill>
              <a:latin typeface="DM Sans"/>
              <a:ea typeface="DM Sans"/>
              <a:cs typeface="DM Sans"/>
              <a:sym typeface="DM Sans"/>
            </a:endParaRPr>
          </a:p>
        </p:txBody>
      </p:sp>
      <p:sp>
        <p:nvSpPr>
          <p:cNvPr id="607" name="Google Shape;607;p168"/>
          <p:cNvSpPr txBox="1"/>
          <p:nvPr/>
        </p:nvSpPr>
        <p:spPr>
          <a:xfrm>
            <a:off x="501450" y="1081750"/>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Temáticas posibles para el proyecto final</a:t>
            </a:r>
            <a:endParaRPr b="1" sz="4000">
              <a:solidFill>
                <a:schemeClr val="dk1"/>
              </a:solidFill>
              <a:latin typeface="DM Sans"/>
              <a:ea typeface="DM Sans"/>
              <a:cs typeface="DM Sans"/>
              <a:sym typeface="DM Sans"/>
            </a:endParaRPr>
          </a:p>
        </p:txBody>
      </p:sp>
      <p:pic>
        <p:nvPicPr>
          <p:cNvPr id="608" name="Google Shape;608;p168"/>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09" name="Google Shape;609;p168"/>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610" name="Google Shape;610;p168"/>
          <p:cNvSpPr txBox="1"/>
          <p:nvPr/>
        </p:nvSpPr>
        <p:spPr>
          <a:xfrm>
            <a:off x="4527575" y="2593975"/>
            <a:ext cx="3834600" cy="87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Sugerencias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419" sz="1350">
                <a:solidFill>
                  <a:srgbClr val="999999"/>
                </a:solidFill>
                <a:latin typeface="DM Sans"/>
                <a:ea typeface="DM Sans"/>
                <a:cs typeface="DM Sans"/>
                <a:sym typeface="DM Sans"/>
              </a:rPr>
              <a:t>En caso de ser un archivo en línea, activar permisos de acceso.</a:t>
            </a:r>
            <a:endParaRPr sz="1350">
              <a:solidFill>
                <a:srgbClr val="999999"/>
              </a:solidFill>
              <a:latin typeface="DM Sans"/>
              <a:ea typeface="DM Sans"/>
              <a:cs typeface="DM Sans"/>
              <a:sym typeface="DM Sans"/>
            </a:endParaRPr>
          </a:p>
        </p:txBody>
      </p:sp>
      <p:sp>
        <p:nvSpPr>
          <p:cNvPr id="611" name="Google Shape;611;p168"/>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derhous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